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61" r:id="rId4"/>
    <p:sldMasterId id="2147483664" r:id="rId5"/>
    <p:sldMasterId id="2147483667" r:id="rId6"/>
    <p:sldMasterId id="2147483670" r:id="rId7"/>
    <p:sldMasterId id="2147483673" r:id="rId8"/>
    <p:sldMasterId id="2147483676" r:id="rId9"/>
    <p:sldMasterId id="2147483679" r:id="rId10"/>
    <p:sldMasterId id="2147483682" r:id="rId11"/>
    <p:sldMasterId id="2147483685" r:id="rId12"/>
    <p:sldMasterId id="2147483688" r:id="rId13"/>
    <p:sldMasterId id="2147483691" r:id="rId14"/>
    <p:sldMasterId id="2147483694" r:id="rId15"/>
    <p:sldMasterId id="2147483697" r:id="rId16"/>
    <p:sldMasterId id="2147483700" r:id="rId17"/>
  </p:sldMasterIdLst>
  <p:notesMasterIdLst>
    <p:notesMasterId r:id="rId22"/>
  </p:notesMasterIdLst>
  <p:handoutMasterIdLst>
    <p:handoutMasterId r:id="rId45"/>
  </p:handoutMasterIdLst>
  <p:sldIdLst>
    <p:sldId id="298" r:id="rId18"/>
    <p:sldId id="978" r:id="rId19"/>
    <p:sldId id="1557" r:id="rId20"/>
    <p:sldId id="979" r:id="rId21"/>
    <p:sldId id="1556" r:id="rId23"/>
    <p:sldId id="1622" r:id="rId24"/>
    <p:sldId id="1097" r:id="rId25"/>
    <p:sldId id="1554" r:id="rId26"/>
    <p:sldId id="1553" r:id="rId27"/>
    <p:sldId id="1560" r:id="rId28"/>
    <p:sldId id="1562" r:id="rId29"/>
    <p:sldId id="1605" r:id="rId30"/>
    <p:sldId id="1607" r:id="rId31"/>
    <p:sldId id="1608" r:id="rId32"/>
    <p:sldId id="1571" r:id="rId33"/>
    <p:sldId id="1541" r:id="rId34"/>
    <p:sldId id="1567" r:id="rId35"/>
    <p:sldId id="1563" r:id="rId36"/>
    <p:sldId id="1569" r:id="rId37"/>
    <p:sldId id="1568" r:id="rId38"/>
    <p:sldId id="1546" r:id="rId39"/>
    <p:sldId id="1543" r:id="rId40"/>
    <p:sldId id="1544" r:id="rId41"/>
    <p:sldId id="1545" r:id="rId42"/>
    <p:sldId id="1423" r:id="rId43"/>
    <p:sldId id="1542" r:id="rId44"/>
  </p:sldIdLst>
  <p:sldSz cx="9144000" cy="6858000" type="screen4x3"/>
  <p:notesSz cx="7099300" cy="1023493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uyilin" initials="z" lastIdx="14" clrIdx="0"/>
  <p:cmAuthor id="2" name="作者" initials="A" lastIdx="0" clrIdx="1"/>
  <p:cmAuthor id="3" name="龙永生" initials="龙" lastIdx="1" clrIdx="0"/>
  <p:cmAuthor id="4" name="Ben Robinson (JF)" initials="B" lastIdx="1" clrIdx="0"/>
  <p:cmAuthor id="5" name="1" initials="1" lastIdx="7" clrIdx="4"/>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3300"/>
    <a:srgbClr val="0000CC"/>
    <a:srgbClr val="BB5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55"/>
    <p:restoredTop sz="94575"/>
  </p:normalViewPr>
  <p:slideViewPr>
    <p:cSldViewPr showGuides="1">
      <p:cViewPr>
        <p:scale>
          <a:sx n="78" d="100"/>
          <a:sy n="78" d="100"/>
        </p:scale>
        <p:origin x="-1122" y="180"/>
      </p:cViewPr>
      <p:guideLst>
        <p:guide orient="horz" pos="822"/>
        <p:guide pos="380"/>
        <p:guide pos="3710"/>
      </p:guideLst>
    </p:cSldViewPr>
  </p:slideViewPr>
  <p:outlineViewPr>
    <p:cViewPr>
      <p:scale>
        <a:sx n="33" d="100"/>
        <a:sy n="33" d="100"/>
      </p:scale>
      <p:origin x="0" y="19224"/>
    </p:cViewPr>
  </p:outlineViewPr>
  <p:notesTextViewPr>
    <p:cViewPr>
      <p:scale>
        <a:sx n="1" d="1"/>
        <a:sy n="1" d="1"/>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26.xml"/><Relationship Id="rId43" Type="http://schemas.openxmlformats.org/officeDocument/2006/relationships/slide" Target="slides/slide25.xml"/><Relationship Id="rId42" Type="http://schemas.openxmlformats.org/officeDocument/2006/relationships/slide" Target="slides/slide24.xml"/><Relationship Id="rId41" Type="http://schemas.openxmlformats.org/officeDocument/2006/relationships/slide" Target="slides/slide23.xml"/><Relationship Id="rId40" Type="http://schemas.openxmlformats.org/officeDocument/2006/relationships/slide" Target="slides/slide22.xml"/><Relationship Id="rId4" Type="http://schemas.openxmlformats.org/officeDocument/2006/relationships/slideMaster" Target="slideMasters/slideMaster3.xml"/><Relationship Id="rId39" Type="http://schemas.openxmlformats.org/officeDocument/2006/relationships/slide" Target="slides/slide21.xml"/><Relationship Id="rId38" Type="http://schemas.openxmlformats.org/officeDocument/2006/relationships/slide" Target="slides/slide20.xml"/><Relationship Id="rId37" Type="http://schemas.openxmlformats.org/officeDocument/2006/relationships/slide" Target="slides/slide19.xml"/><Relationship Id="rId36" Type="http://schemas.openxmlformats.org/officeDocument/2006/relationships/slide" Target="slides/slide18.xml"/><Relationship Id="rId35" Type="http://schemas.openxmlformats.org/officeDocument/2006/relationships/slide" Target="slides/slide17.xml"/><Relationship Id="rId34" Type="http://schemas.openxmlformats.org/officeDocument/2006/relationships/slide" Target="slides/slide16.xml"/><Relationship Id="rId33" Type="http://schemas.openxmlformats.org/officeDocument/2006/relationships/slide" Target="slides/slide15.xml"/><Relationship Id="rId32" Type="http://schemas.openxmlformats.org/officeDocument/2006/relationships/slide" Target="slides/slide14.xml"/><Relationship Id="rId31" Type="http://schemas.openxmlformats.org/officeDocument/2006/relationships/slide" Target="slides/slide13.xml"/><Relationship Id="rId30" Type="http://schemas.openxmlformats.org/officeDocument/2006/relationships/slide" Target="slides/slide12.xml"/><Relationship Id="rId3" Type="http://schemas.openxmlformats.org/officeDocument/2006/relationships/slideMaster" Target="slideMasters/slideMaster2.xml"/><Relationship Id="rId29" Type="http://schemas.openxmlformats.org/officeDocument/2006/relationships/slide" Target="slides/slide11.xml"/><Relationship Id="rId28" Type="http://schemas.openxmlformats.org/officeDocument/2006/relationships/slide" Target="slides/slide10.xml"/><Relationship Id="rId27" Type="http://schemas.openxmlformats.org/officeDocument/2006/relationships/slide" Target="slides/slide9.xml"/><Relationship Id="rId26" Type="http://schemas.openxmlformats.org/officeDocument/2006/relationships/slide" Target="slides/slide8.xml"/><Relationship Id="rId25" Type="http://schemas.openxmlformats.org/officeDocument/2006/relationships/slide" Target="slides/slide7.xml"/><Relationship Id="rId24" Type="http://schemas.openxmlformats.org/officeDocument/2006/relationships/slide" Target="slides/slide6.xml"/><Relationship Id="rId23" Type="http://schemas.openxmlformats.org/officeDocument/2006/relationships/slide" Target="slides/slide5.xml"/><Relationship Id="rId22" Type="http://schemas.openxmlformats.org/officeDocument/2006/relationships/notesMaster" Target="notesMasters/notesMaster1.xml"/><Relationship Id="rId21" Type="http://schemas.openxmlformats.org/officeDocument/2006/relationships/slide" Target="slides/slide4.xml"/><Relationship Id="rId20" Type="http://schemas.openxmlformats.org/officeDocument/2006/relationships/slide" Target="slides/slide3.xml"/><Relationship Id="rId2" Type="http://schemas.openxmlformats.org/officeDocument/2006/relationships/theme" Target="theme/theme1.xml"/><Relationship Id="rId19" Type="http://schemas.openxmlformats.org/officeDocument/2006/relationships/slide" Target="slides/slide2.xml"/><Relationship Id="rId18" Type="http://schemas.openxmlformats.org/officeDocument/2006/relationships/slide" Target="slides/slide1.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C2A87B4-205C-42AA-93A2-B27FC303620D}" type="doc">
      <dgm:prSet loTypeId="cycle" loCatId="cycle" qsTypeId="urn:microsoft.com/office/officeart/2005/8/quickstyle/simple1" qsCatId="simple" csTypeId="urn:microsoft.com/office/officeart/2005/8/colors/accent1_2" csCatId="accent1" phldr="0"/>
      <dgm:spPr/>
      <dgm:t>
        <a:bodyPr/>
        <a:p>
          <a:endParaRPr lang="zh-CN" altLang="en-US"/>
        </a:p>
      </dgm:t>
    </dgm:pt>
    <dgm:pt modelId="{660A22A7-37CA-4B7E-87AA-E35BA5B82556}">
      <dgm:prSet phldrT="[文本]" phldr="0" custT="0"/>
      <dgm:spPr/>
      <dgm:t>
        <a:bodyPr vert="horz" wrap="square"/>
        <a:p>
          <a:pPr>
            <a:lnSpc>
              <a:spcPct val="100000"/>
            </a:lnSpc>
            <a:spcBef>
              <a:spcPct val="0"/>
            </a:spcBef>
            <a:spcAft>
              <a:spcPct val="35000"/>
            </a:spcAft>
          </a:pPr>
          <a:r>
            <a:rPr lang="zh-CN" altLang="en-US">
              <a:solidFill>
                <a:schemeClr val="tx1"/>
              </a:solidFill>
            </a:rPr>
            <a:t>风险评估</a:t>
          </a:r>
          <a:r>
            <a:rPr lang="en-US" altLang="zh-CN">
              <a:solidFill>
                <a:schemeClr val="tx1"/>
              </a:solidFill>
            </a:rPr>
            <a:t>AAP </a:t>
          </a:r>
          <a:r>
            <a:rPr lang="en-US" altLang="zh-CN">
              <a:solidFill>
                <a:schemeClr val="tx1"/>
              </a:solidFill>
            </a:rPr>
            <a:t/>
          </a:r>
          <a:endParaRPr lang="en-US" altLang="zh-CN">
            <a:solidFill>
              <a:schemeClr val="tx1"/>
            </a:solidFill>
          </a:endParaRPr>
        </a:p>
      </dgm:t>
    </dgm:pt>
    <dgm:pt modelId="{AEDCC0F0-F7D6-45D4-984A-B50E110C9D1F}" cxnId="{F3A6FF51-B0CB-486E-A102-D4F45ADCE1CB}" type="parTrans">
      <dgm:prSet/>
      <dgm:spPr/>
      <dgm:t>
        <a:bodyPr/>
        <a:p>
          <a:endParaRPr lang="zh-CN" altLang="en-US"/>
        </a:p>
      </dgm:t>
    </dgm:pt>
    <dgm:pt modelId="{CF218E85-BB5C-4FD9-8936-583B930F1946}" cxnId="{F3A6FF51-B0CB-486E-A102-D4F45ADCE1CB}" type="sibTrans">
      <dgm:prSet/>
      <dgm:spPr/>
      <dgm:t>
        <a:bodyPr/>
        <a:p>
          <a:endParaRPr lang="zh-CN" altLang="en-US"/>
        </a:p>
      </dgm:t>
    </dgm:pt>
    <dgm:pt modelId="{2747EF35-EB19-40B2-B72B-1D28E27677E0}">
      <dgm:prSet phldrT="[文本]" phldr="0" custT="0"/>
      <dgm:spPr/>
      <dgm:t>
        <a:bodyPr vert="horz" wrap="square"/>
        <a:p>
          <a:pPr>
            <a:lnSpc>
              <a:spcPct val="100000"/>
            </a:lnSpc>
            <a:spcBef>
              <a:spcPct val="0"/>
            </a:spcBef>
            <a:spcAft>
              <a:spcPct val="35000"/>
            </a:spcAft>
          </a:pPr>
          <a:r>
            <a:rPr lang="zh-CN" altLang="en-US">
              <a:solidFill>
                <a:schemeClr val="tx1"/>
              </a:solidFill>
            </a:rPr>
            <a:t>手持式防爆通讯终端</a:t>
          </a:r>
          <a:r>
            <a:rPr lang="zh-CN" altLang="en-US">
              <a:solidFill>
                <a:schemeClr val="tx1"/>
              </a:solidFill>
            </a:rPr>
            <a:t/>
          </a:r>
          <a:endParaRPr lang="zh-CN" altLang="en-US">
            <a:solidFill>
              <a:schemeClr val="tx1"/>
            </a:solidFill>
          </a:endParaRPr>
        </a:p>
      </dgm:t>
    </dgm:pt>
    <dgm:pt modelId="{E8C0C942-F96C-429E-AD44-E4BA5D9680C7}" cxnId="{0251DBA2-0E84-435B-948E-1C9C72688A9E}" type="parTrans">
      <dgm:prSet/>
      <dgm:spPr/>
      <dgm:t>
        <a:bodyPr/>
        <a:p>
          <a:endParaRPr lang="zh-CN" altLang="en-US"/>
        </a:p>
      </dgm:t>
    </dgm:pt>
    <dgm:pt modelId="{BFFDCB46-D59E-46B2-9C53-DB1ADB0299CC}" cxnId="{0251DBA2-0E84-435B-948E-1C9C72688A9E}" type="sibTrans">
      <dgm:prSet/>
      <dgm:spPr/>
      <dgm:t>
        <a:bodyPr/>
        <a:p>
          <a:endParaRPr lang="zh-CN" altLang="en-US"/>
        </a:p>
      </dgm:t>
    </dgm:pt>
    <dgm:pt modelId="{B95FB8A5-B612-47B6-989C-9D7BD89F6E18}">
      <dgm:prSet phldrT="[文本]" phldr="0" custT="0"/>
      <dgm:spPr/>
      <dgm:t>
        <a:bodyPr vert="horz" wrap="square"/>
        <a:p>
          <a:pPr>
            <a:lnSpc>
              <a:spcPct val="100000"/>
            </a:lnSpc>
            <a:spcBef>
              <a:spcPct val="0"/>
            </a:spcBef>
            <a:spcAft>
              <a:spcPct val="35000"/>
            </a:spcAft>
          </a:pPr>
          <a:r>
            <a:rPr lang="zh-CN" altLang="en-US">
              <a:solidFill>
                <a:schemeClr val="tx1"/>
              </a:solidFill>
            </a:rPr>
            <a:t>定制化气体检测仪</a:t>
          </a:r>
          <a:r>
            <a:rPr lang="zh-CN" altLang="en-US">
              <a:solidFill>
                <a:schemeClr val="tx1"/>
              </a:solidFill>
            </a:rPr>
            <a:t/>
          </a:r>
          <a:endParaRPr lang="zh-CN" altLang="en-US">
            <a:solidFill>
              <a:schemeClr val="tx1"/>
            </a:solidFill>
          </a:endParaRPr>
        </a:p>
      </dgm:t>
    </dgm:pt>
    <dgm:pt modelId="{1784B15E-8B7A-426B-89B2-02867972B4B8}" cxnId="{442A1A7C-9128-45CF-B2C0-E742F7E28482}" type="parTrans">
      <dgm:prSet/>
      <dgm:spPr/>
      <dgm:t>
        <a:bodyPr/>
        <a:p>
          <a:endParaRPr lang="zh-CN" altLang="en-US"/>
        </a:p>
      </dgm:t>
    </dgm:pt>
    <dgm:pt modelId="{16734FCF-6F10-445A-B6BC-27E3ED457274}" cxnId="{442A1A7C-9128-45CF-B2C0-E742F7E28482}" type="sibTrans">
      <dgm:prSet/>
      <dgm:spPr/>
      <dgm:t>
        <a:bodyPr/>
        <a:p>
          <a:endParaRPr lang="zh-CN" altLang="en-US"/>
        </a:p>
      </dgm:t>
    </dgm:pt>
    <dgm:pt modelId="{2B78A2B5-DCEA-4AFC-B14F-1F24A1DED97A}">
      <dgm:prSet phldrT="[文本]" phldr="0" custT="0"/>
      <dgm:spPr/>
      <dgm:t>
        <a:bodyPr vert="horz" wrap="square"/>
        <a:p>
          <a:pPr>
            <a:lnSpc>
              <a:spcPct val="100000"/>
            </a:lnSpc>
            <a:spcBef>
              <a:spcPct val="0"/>
            </a:spcBef>
            <a:spcAft>
              <a:spcPct val="35000"/>
            </a:spcAft>
          </a:pPr>
          <a:r>
            <a:rPr lang="en-US" altLang="zh-CN">
              <a:solidFill>
                <a:schemeClr val="tx1"/>
              </a:solidFill>
            </a:rPr>
            <a:t>HSE</a:t>
          </a:r>
          <a:r>
            <a:rPr lang="zh-CN" altLang="en-US">
              <a:solidFill>
                <a:schemeClr val="tx1"/>
              </a:solidFill>
            </a:rPr>
            <a:t>智能</a:t>
          </a:r>
          <a:r>
            <a:rPr lang="zh-CN" altLang="en-US">
              <a:solidFill>
                <a:schemeClr val="tx1"/>
              </a:solidFill>
            </a:rPr>
            <a:t>培训终端</a:t>
          </a:r>
          <a:r>
            <a:rPr lang="zh-CN" altLang="en-US">
              <a:solidFill>
                <a:schemeClr val="tx1"/>
              </a:solidFill>
            </a:rPr>
            <a:t/>
          </a:r>
          <a:endParaRPr lang="zh-CN" altLang="en-US">
            <a:solidFill>
              <a:schemeClr val="tx1"/>
            </a:solidFill>
          </a:endParaRPr>
        </a:p>
      </dgm:t>
    </dgm:pt>
    <dgm:pt modelId="{3E7F7A29-9086-4454-9597-B1A82629FFC8}" cxnId="{5BB7EC9D-95B3-4829-B207-4174B7CEC70E}" type="parTrans">
      <dgm:prSet/>
      <dgm:spPr/>
      <dgm:t>
        <a:bodyPr/>
        <a:p>
          <a:endParaRPr lang="zh-CN" altLang="en-US"/>
        </a:p>
      </dgm:t>
    </dgm:pt>
    <dgm:pt modelId="{70BDE6F6-3261-4753-9D1B-53909242F67D}" cxnId="{5BB7EC9D-95B3-4829-B207-4174B7CEC70E}" type="sibTrans">
      <dgm:prSet/>
      <dgm:spPr/>
      <dgm:t>
        <a:bodyPr/>
        <a:p>
          <a:endParaRPr lang="zh-CN" altLang="en-US"/>
        </a:p>
      </dgm:t>
    </dgm:pt>
    <dgm:pt modelId="{40AFDA9D-288C-4D29-8AFA-37C0C30C8FF6}">
      <dgm:prSet phldrT="[文本]" phldr="0" custT="0"/>
      <dgm:spPr/>
      <dgm:t>
        <a:bodyPr vert="horz" wrap="square"/>
        <a:p>
          <a:pPr>
            <a:lnSpc>
              <a:spcPct val="100000"/>
            </a:lnSpc>
            <a:spcBef>
              <a:spcPct val="0"/>
            </a:spcBef>
            <a:spcAft>
              <a:spcPct val="35000"/>
            </a:spcAft>
          </a:pPr>
          <a:r>
            <a:rPr lang="en-US" altLang="zh-CN">
              <a:solidFill>
                <a:schemeClr val="tx1"/>
              </a:solidFill>
            </a:rPr>
            <a:t>HSSE SaaS</a:t>
          </a:r>
          <a:r>
            <a:rPr lang="zh-CN" altLang="en-US">
              <a:solidFill>
                <a:schemeClr val="tx1"/>
              </a:solidFill>
            </a:rPr>
            <a:t>系统</a:t>
          </a:r>
          <a:r>
            <a:rPr lang="zh-CN" altLang="en-US">
              <a:solidFill>
                <a:schemeClr val="tx1"/>
              </a:solidFill>
            </a:rPr>
            <a:t/>
          </a:r>
          <a:endParaRPr lang="zh-CN" altLang="en-US">
            <a:solidFill>
              <a:schemeClr val="tx1"/>
            </a:solidFill>
          </a:endParaRPr>
        </a:p>
      </dgm:t>
    </dgm:pt>
    <dgm:pt modelId="{4C1C0800-F64C-44F0-9787-17FB1271D0FC}" cxnId="{D14606FD-FF2C-4D90-ACE8-26D2FFF40162}" type="parTrans">
      <dgm:prSet/>
      <dgm:spPr/>
      <dgm:t>
        <a:bodyPr/>
        <a:p>
          <a:endParaRPr lang="zh-CN" altLang="en-US"/>
        </a:p>
      </dgm:t>
    </dgm:pt>
    <dgm:pt modelId="{7FCDBF79-0B4F-4621-8364-C0B41DDF9713}" cxnId="{D14606FD-FF2C-4D90-ACE8-26D2FFF40162}" type="sibTrans">
      <dgm:prSet/>
      <dgm:spPr/>
      <dgm:t>
        <a:bodyPr/>
        <a:p>
          <a:endParaRPr lang="zh-CN" altLang="en-US"/>
        </a:p>
      </dgm:t>
    </dgm:pt>
    <dgm:pt modelId="{2984A8B6-85E9-40AE-8B81-BA8B58477DF2}" type="pres">
      <dgm:prSet presAssocID="{CC2A87B4-205C-42AA-93A2-B27FC303620D}" presName="cycle" presStyleCnt="0">
        <dgm:presLayoutVars>
          <dgm:dir/>
          <dgm:resizeHandles val="exact"/>
        </dgm:presLayoutVars>
      </dgm:prSet>
      <dgm:spPr/>
    </dgm:pt>
    <dgm:pt modelId="{70BF45C1-8091-454A-8203-C06A7B7590F9}" type="pres">
      <dgm:prSet presAssocID="{660A22A7-37CA-4B7E-87AA-E35BA5B82556}" presName="node" presStyleLbl="node1" presStyleIdx="0" presStyleCnt="5">
        <dgm:presLayoutVars>
          <dgm:bulletEnabled val="1"/>
        </dgm:presLayoutVars>
      </dgm:prSet>
      <dgm:spPr/>
    </dgm:pt>
    <dgm:pt modelId="{E9AD9DBB-BD76-47E5-B3B5-DCAABDF708B4}" type="pres">
      <dgm:prSet presAssocID="{660A22A7-37CA-4B7E-87AA-E35BA5B82556}" presName="spNode" presStyleCnt="0"/>
      <dgm:spPr/>
    </dgm:pt>
    <dgm:pt modelId="{FACB0322-C0E5-47B2-A30E-4E65DACE54AB}" type="pres">
      <dgm:prSet presAssocID="{CF218E85-BB5C-4FD9-8936-583B930F1946}" presName="sibTrans" presStyleLbl="sibTrans1D1" presStyleIdx="0" presStyleCnt="5"/>
      <dgm:spPr/>
    </dgm:pt>
    <dgm:pt modelId="{5B56F173-CF60-49FA-B101-E6B505C28F2C}" type="pres">
      <dgm:prSet presAssocID="{2747EF35-EB19-40B2-B72B-1D28E27677E0}" presName="node" presStyleLbl="node1" presStyleIdx="1" presStyleCnt="5">
        <dgm:presLayoutVars>
          <dgm:bulletEnabled val="1"/>
        </dgm:presLayoutVars>
      </dgm:prSet>
      <dgm:spPr/>
    </dgm:pt>
    <dgm:pt modelId="{FA1B1F1F-4290-44F6-B614-7DA04C6968EA}" type="pres">
      <dgm:prSet presAssocID="{2747EF35-EB19-40B2-B72B-1D28E27677E0}" presName="spNode" presStyleCnt="0"/>
      <dgm:spPr/>
    </dgm:pt>
    <dgm:pt modelId="{890F09E1-A5FD-4242-968C-AD8148ADBA80}" type="pres">
      <dgm:prSet presAssocID="{BFFDCB46-D59E-46B2-9C53-DB1ADB0299CC}" presName="sibTrans" presStyleLbl="sibTrans1D1" presStyleIdx="1" presStyleCnt="5"/>
      <dgm:spPr/>
    </dgm:pt>
    <dgm:pt modelId="{F4F0857E-A2A2-4C44-8D9E-738F53CA34B0}" type="pres">
      <dgm:prSet presAssocID="{B95FB8A5-B612-47B6-989C-9D7BD89F6E18}" presName="node" presStyleLbl="node1" presStyleIdx="2" presStyleCnt="5">
        <dgm:presLayoutVars>
          <dgm:bulletEnabled val="1"/>
        </dgm:presLayoutVars>
      </dgm:prSet>
      <dgm:spPr/>
    </dgm:pt>
    <dgm:pt modelId="{B43530C4-5C4D-4873-9C40-D1060ACD455B}" type="pres">
      <dgm:prSet presAssocID="{B95FB8A5-B612-47B6-989C-9D7BD89F6E18}" presName="spNode" presStyleCnt="0"/>
      <dgm:spPr/>
    </dgm:pt>
    <dgm:pt modelId="{947E10C1-872E-48ED-A8EA-CDF548C9E170}" type="pres">
      <dgm:prSet presAssocID="{16734FCF-6F10-445A-B6BC-27E3ED457274}" presName="sibTrans" presStyleLbl="sibTrans1D1" presStyleIdx="2" presStyleCnt="5"/>
      <dgm:spPr/>
    </dgm:pt>
    <dgm:pt modelId="{9B1E3B87-CFEF-48C3-B3ED-22B7722DA4B2}" type="pres">
      <dgm:prSet presAssocID="{2B78A2B5-DCEA-4AFC-B14F-1F24A1DED97A}" presName="node" presStyleLbl="node1" presStyleIdx="3" presStyleCnt="5">
        <dgm:presLayoutVars>
          <dgm:bulletEnabled val="1"/>
        </dgm:presLayoutVars>
      </dgm:prSet>
      <dgm:spPr/>
    </dgm:pt>
    <dgm:pt modelId="{5DA43FA6-2782-48E4-882C-5BEA84898403}" type="pres">
      <dgm:prSet presAssocID="{2B78A2B5-DCEA-4AFC-B14F-1F24A1DED97A}" presName="spNode" presStyleCnt="0"/>
      <dgm:spPr/>
    </dgm:pt>
    <dgm:pt modelId="{D354920F-3C18-4773-98FE-F5105B0C4655}" type="pres">
      <dgm:prSet presAssocID="{70BDE6F6-3261-4753-9D1B-53909242F67D}" presName="sibTrans" presStyleLbl="sibTrans1D1" presStyleIdx="3" presStyleCnt="5"/>
      <dgm:spPr/>
    </dgm:pt>
    <dgm:pt modelId="{4A533BBB-6BEA-429E-8541-03477BCE8622}" type="pres">
      <dgm:prSet presAssocID="{40AFDA9D-288C-4D29-8AFA-37C0C30C8FF6}" presName="node" presStyleLbl="node1" presStyleIdx="4" presStyleCnt="5">
        <dgm:presLayoutVars>
          <dgm:bulletEnabled val="1"/>
        </dgm:presLayoutVars>
      </dgm:prSet>
      <dgm:spPr/>
    </dgm:pt>
    <dgm:pt modelId="{E2DD3598-5153-4C35-949B-5E7B3A92DCE7}" type="pres">
      <dgm:prSet presAssocID="{40AFDA9D-288C-4D29-8AFA-37C0C30C8FF6}" presName="spNode" presStyleCnt="0"/>
      <dgm:spPr/>
    </dgm:pt>
    <dgm:pt modelId="{80375E59-737B-41DF-B3C9-E8361D136FF9}" type="pres">
      <dgm:prSet presAssocID="{7FCDBF79-0B4F-4621-8364-C0B41DDF9713}" presName="sibTrans" presStyleLbl="sibTrans1D1" presStyleIdx="4" presStyleCnt="5"/>
      <dgm:spPr/>
    </dgm:pt>
  </dgm:ptLst>
  <dgm:cxnLst>
    <dgm:cxn modelId="{F3A6FF51-B0CB-486E-A102-D4F45ADCE1CB}" srcId="{CC2A87B4-205C-42AA-93A2-B27FC303620D}" destId="{660A22A7-37CA-4B7E-87AA-E35BA5B82556}" srcOrd="0" destOrd="0" parTransId="{AEDCC0F0-F7D6-45D4-984A-B50E110C9D1F}" sibTransId="{CF218E85-BB5C-4FD9-8936-583B930F1946}"/>
    <dgm:cxn modelId="{0251DBA2-0E84-435B-948E-1C9C72688A9E}" srcId="{CC2A87B4-205C-42AA-93A2-B27FC303620D}" destId="{2747EF35-EB19-40B2-B72B-1D28E27677E0}" srcOrd="1" destOrd="0" parTransId="{E8C0C942-F96C-429E-AD44-E4BA5D9680C7}" sibTransId="{BFFDCB46-D59E-46B2-9C53-DB1ADB0299CC}"/>
    <dgm:cxn modelId="{442A1A7C-9128-45CF-B2C0-E742F7E28482}" srcId="{CC2A87B4-205C-42AA-93A2-B27FC303620D}" destId="{B95FB8A5-B612-47B6-989C-9D7BD89F6E18}" srcOrd="2" destOrd="0" parTransId="{1784B15E-8B7A-426B-89B2-02867972B4B8}" sibTransId="{16734FCF-6F10-445A-B6BC-27E3ED457274}"/>
    <dgm:cxn modelId="{5BB7EC9D-95B3-4829-B207-4174B7CEC70E}" srcId="{CC2A87B4-205C-42AA-93A2-B27FC303620D}" destId="{2B78A2B5-DCEA-4AFC-B14F-1F24A1DED97A}" srcOrd="3" destOrd="0" parTransId="{3E7F7A29-9086-4454-9597-B1A82629FFC8}" sibTransId="{70BDE6F6-3261-4753-9D1B-53909242F67D}"/>
    <dgm:cxn modelId="{D14606FD-FF2C-4D90-ACE8-26D2FFF40162}" srcId="{CC2A87B4-205C-42AA-93A2-B27FC303620D}" destId="{40AFDA9D-288C-4D29-8AFA-37C0C30C8FF6}" srcOrd="4" destOrd="0" parTransId="{4C1C0800-F64C-44F0-9787-17FB1271D0FC}" sibTransId="{7FCDBF79-0B4F-4621-8364-C0B41DDF9713}"/>
    <dgm:cxn modelId="{5832BB13-DDFC-41FC-ADAC-783218715D60}" type="presOf" srcId="{CC2A87B4-205C-42AA-93A2-B27FC303620D}" destId="{2984A8B6-85E9-40AE-8B81-BA8B58477DF2}" srcOrd="0" destOrd="0" presId="urn:microsoft.com/office/officeart/2005/8/layout/cycle6"/>
    <dgm:cxn modelId="{23503FBD-4509-4450-A48B-2B538E96B678}" type="presParOf" srcId="{2984A8B6-85E9-40AE-8B81-BA8B58477DF2}" destId="{70BF45C1-8091-454A-8203-C06A7B7590F9}" srcOrd="0" destOrd="0" presId="urn:microsoft.com/office/officeart/2005/8/layout/cycle6"/>
    <dgm:cxn modelId="{181C1739-49D0-4124-A8AA-60175BA95668}" type="presOf" srcId="{660A22A7-37CA-4B7E-87AA-E35BA5B82556}" destId="{70BF45C1-8091-454A-8203-C06A7B7590F9}" srcOrd="0" destOrd="0" presId="urn:microsoft.com/office/officeart/2005/8/layout/cycle6"/>
    <dgm:cxn modelId="{D72E1F26-328C-45BB-99A3-71B0AC8AC870}" type="presParOf" srcId="{2984A8B6-85E9-40AE-8B81-BA8B58477DF2}" destId="{E9AD9DBB-BD76-47E5-B3B5-DCAABDF708B4}" srcOrd="1" destOrd="0" presId="urn:microsoft.com/office/officeart/2005/8/layout/cycle6"/>
    <dgm:cxn modelId="{3E0F7932-06C1-4BC7-9BA0-C355A9E1C4C5}" type="presParOf" srcId="{2984A8B6-85E9-40AE-8B81-BA8B58477DF2}" destId="{FACB0322-C0E5-47B2-A30E-4E65DACE54AB}" srcOrd="2" destOrd="0" presId="urn:microsoft.com/office/officeart/2005/8/layout/cycle6"/>
    <dgm:cxn modelId="{3E4CF5CF-6C97-40E3-865B-2BB8A27DDADD}" type="presOf" srcId="{CF218E85-BB5C-4FD9-8936-583B930F1946}" destId="{FACB0322-C0E5-47B2-A30E-4E65DACE54AB}" srcOrd="0" destOrd="0" presId="urn:microsoft.com/office/officeart/2005/8/layout/cycle6"/>
    <dgm:cxn modelId="{28D24260-03C4-47A2-AB12-5E6A1EC2F68F}" type="presParOf" srcId="{2984A8B6-85E9-40AE-8B81-BA8B58477DF2}" destId="{5B56F173-CF60-49FA-B101-E6B505C28F2C}" srcOrd="3" destOrd="0" presId="urn:microsoft.com/office/officeart/2005/8/layout/cycle6"/>
    <dgm:cxn modelId="{0F3DCDD6-800A-4F63-B413-5F3A4A66E7C7}" type="presOf" srcId="{2747EF35-EB19-40B2-B72B-1D28E27677E0}" destId="{5B56F173-CF60-49FA-B101-E6B505C28F2C}" srcOrd="0" destOrd="0" presId="urn:microsoft.com/office/officeart/2005/8/layout/cycle6"/>
    <dgm:cxn modelId="{B7A75806-04AA-4424-8369-BC5631D978B0}" type="presParOf" srcId="{2984A8B6-85E9-40AE-8B81-BA8B58477DF2}" destId="{FA1B1F1F-4290-44F6-B614-7DA04C6968EA}" srcOrd="4" destOrd="0" presId="urn:microsoft.com/office/officeart/2005/8/layout/cycle6"/>
    <dgm:cxn modelId="{741ABD06-8E2B-4D9D-A02E-0CC871FC106C}" type="presParOf" srcId="{2984A8B6-85E9-40AE-8B81-BA8B58477DF2}" destId="{890F09E1-A5FD-4242-968C-AD8148ADBA80}" srcOrd="5" destOrd="0" presId="urn:microsoft.com/office/officeart/2005/8/layout/cycle6"/>
    <dgm:cxn modelId="{EA6FFA0B-C5AF-4BC7-8381-62DA76172544}" type="presOf" srcId="{BFFDCB46-D59E-46B2-9C53-DB1ADB0299CC}" destId="{890F09E1-A5FD-4242-968C-AD8148ADBA80}" srcOrd="0" destOrd="0" presId="urn:microsoft.com/office/officeart/2005/8/layout/cycle6"/>
    <dgm:cxn modelId="{C5430F57-F359-41F0-94FD-BB7CFE4F2A15}" type="presParOf" srcId="{2984A8B6-85E9-40AE-8B81-BA8B58477DF2}" destId="{F4F0857E-A2A2-4C44-8D9E-738F53CA34B0}" srcOrd="6" destOrd="0" presId="urn:microsoft.com/office/officeart/2005/8/layout/cycle6"/>
    <dgm:cxn modelId="{B2742515-AA36-4DE5-BFB9-4D1EB02A8533}" type="presOf" srcId="{B95FB8A5-B612-47B6-989C-9D7BD89F6E18}" destId="{F4F0857E-A2A2-4C44-8D9E-738F53CA34B0}" srcOrd="0" destOrd="0" presId="urn:microsoft.com/office/officeart/2005/8/layout/cycle6"/>
    <dgm:cxn modelId="{034FDCAA-F4F2-4DF0-AFB1-66E9A85E7FE7}" type="presParOf" srcId="{2984A8B6-85E9-40AE-8B81-BA8B58477DF2}" destId="{B43530C4-5C4D-4873-9C40-D1060ACD455B}" srcOrd="7" destOrd="0" presId="urn:microsoft.com/office/officeart/2005/8/layout/cycle6"/>
    <dgm:cxn modelId="{05E85559-567F-490C-B93D-7C29C516FCA0}" type="presParOf" srcId="{2984A8B6-85E9-40AE-8B81-BA8B58477DF2}" destId="{947E10C1-872E-48ED-A8EA-CDF548C9E170}" srcOrd="8" destOrd="0" presId="urn:microsoft.com/office/officeart/2005/8/layout/cycle6"/>
    <dgm:cxn modelId="{B86CBAE2-9EF5-449B-AB74-5F0644E82F7E}" type="presOf" srcId="{16734FCF-6F10-445A-B6BC-27E3ED457274}" destId="{947E10C1-872E-48ED-A8EA-CDF548C9E170}" srcOrd="0" destOrd="0" presId="urn:microsoft.com/office/officeart/2005/8/layout/cycle6"/>
    <dgm:cxn modelId="{F80E6158-9543-4F26-A011-8CB6087F51D5}" type="presParOf" srcId="{2984A8B6-85E9-40AE-8B81-BA8B58477DF2}" destId="{9B1E3B87-CFEF-48C3-B3ED-22B7722DA4B2}" srcOrd="9" destOrd="0" presId="urn:microsoft.com/office/officeart/2005/8/layout/cycle6"/>
    <dgm:cxn modelId="{6B822FE8-0454-4D12-9CC7-465D503E5D55}" type="presOf" srcId="{2B78A2B5-DCEA-4AFC-B14F-1F24A1DED97A}" destId="{9B1E3B87-CFEF-48C3-B3ED-22B7722DA4B2}" srcOrd="0" destOrd="0" presId="urn:microsoft.com/office/officeart/2005/8/layout/cycle6"/>
    <dgm:cxn modelId="{AD4245EF-7E99-4A5B-B490-CBFFAC2E1F25}" type="presParOf" srcId="{2984A8B6-85E9-40AE-8B81-BA8B58477DF2}" destId="{5DA43FA6-2782-48E4-882C-5BEA84898403}" srcOrd="10" destOrd="0" presId="urn:microsoft.com/office/officeart/2005/8/layout/cycle6"/>
    <dgm:cxn modelId="{DFA59555-D123-405E-B90C-A151FB86C322}" type="presParOf" srcId="{2984A8B6-85E9-40AE-8B81-BA8B58477DF2}" destId="{D354920F-3C18-4773-98FE-F5105B0C4655}" srcOrd="11" destOrd="0" presId="urn:microsoft.com/office/officeart/2005/8/layout/cycle6"/>
    <dgm:cxn modelId="{C9210F81-B445-4108-9C99-3A648131A925}" type="presOf" srcId="{70BDE6F6-3261-4753-9D1B-53909242F67D}" destId="{D354920F-3C18-4773-98FE-F5105B0C4655}" srcOrd="0" destOrd="0" presId="urn:microsoft.com/office/officeart/2005/8/layout/cycle6"/>
    <dgm:cxn modelId="{642FC656-1421-442E-AB06-2D803B3531CB}" type="presParOf" srcId="{2984A8B6-85E9-40AE-8B81-BA8B58477DF2}" destId="{4A533BBB-6BEA-429E-8541-03477BCE8622}" srcOrd="12" destOrd="0" presId="urn:microsoft.com/office/officeart/2005/8/layout/cycle6"/>
    <dgm:cxn modelId="{43725EA4-9CD3-4F8B-AEFB-ECBACD0695AA}" type="presOf" srcId="{40AFDA9D-288C-4D29-8AFA-37C0C30C8FF6}" destId="{4A533BBB-6BEA-429E-8541-03477BCE8622}" srcOrd="0" destOrd="0" presId="urn:microsoft.com/office/officeart/2005/8/layout/cycle6"/>
    <dgm:cxn modelId="{E39C0E79-FA55-4262-A2F2-5EC95A802C79}" type="presParOf" srcId="{2984A8B6-85E9-40AE-8B81-BA8B58477DF2}" destId="{E2DD3598-5153-4C35-949B-5E7B3A92DCE7}" srcOrd="13" destOrd="0" presId="urn:microsoft.com/office/officeart/2005/8/layout/cycle6"/>
    <dgm:cxn modelId="{F12A328D-7586-4AD8-B4DC-81B9554C21F0}" type="presParOf" srcId="{2984A8B6-85E9-40AE-8B81-BA8B58477DF2}" destId="{80375E59-737B-41DF-B3C9-E8361D136FF9}" srcOrd="14" destOrd="0" presId="urn:microsoft.com/office/officeart/2005/8/layout/cycle6"/>
    <dgm:cxn modelId="{2D00B50E-9018-4A16-893E-F80569CF7BF8}" type="presOf" srcId="{7FCDBF79-0B4F-4621-8364-C0B41DDF9713}" destId="{80375E59-737B-41DF-B3C9-E8361D136FF9}"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253605" cy="4953635"/>
        <a:chOff x="0" y="0"/>
        <a:chExt cx="7253605" cy="4953635"/>
      </a:xfrm>
    </dsp:grpSpPr>
    <dsp:sp modelId="{70BF45C1-8091-454A-8203-C06A7B7590F9}">
      <dsp:nvSpPr>
        <dsp:cNvPr id="3" name="圆角矩形 2"/>
        <dsp:cNvSpPr/>
      </dsp:nvSpPr>
      <dsp:spPr bwMode="white">
        <a:xfrm>
          <a:off x="2812066" y="0"/>
          <a:ext cx="1629472" cy="105915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风险评估</a:t>
          </a:r>
          <a:r>
            <a:rPr lang="en-US" altLang="zh-CN"/>
            <a:t>AAP</a:t>
          </a:r>
          <a:endParaRPr lang="en-US" altLang="zh-CN"/>
        </a:p>
      </dsp:txBody>
      <dsp:txXfrm>
        <a:off x="2812066" y="0"/>
        <a:ext cx="1629472" cy="1059157"/>
      </dsp:txXfrm>
    </dsp:sp>
    <dsp:sp modelId="{FACB0322-C0E5-47B2-A30E-4E65DACE54AB}">
      <dsp:nvSpPr>
        <dsp:cNvPr id="4" name="弧形 3"/>
        <dsp:cNvSpPr/>
      </dsp:nvSpPr>
      <dsp:spPr bwMode="white">
        <a:xfrm>
          <a:off x="1512543" y="529578"/>
          <a:ext cx="4228520" cy="4228520"/>
        </a:xfrm>
        <a:prstGeom prst="arc">
          <a:avLst>
            <a:gd name="adj1" fmla="val 17579926"/>
            <a:gd name="adj2" fmla="val 19538753"/>
          </a:avLst>
        </a:prstGeom>
      </dsp:spPr>
      <dsp:style>
        <a:lnRef idx="1">
          <a:schemeClr val="accent1"/>
        </a:lnRef>
        <a:fillRef idx="0">
          <a:schemeClr val="accent1"/>
        </a:fillRef>
        <a:effectRef idx="0">
          <a:scrgbClr r="0" g="0" b="0"/>
        </a:effectRef>
        <a:fontRef idx="minor"/>
      </dsp:style>
      <dsp:txXfrm>
        <a:off x="1512543" y="529578"/>
        <a:ext cx="4228520" cy="4228520"/>
      </dsp:txXfrm>
    </dsp:sp>
    <dsp:sp modelId="{5B56F173-CF60-49FA-B101-E6B505C28F2C}">
      <dsp:nvSpPr>
        <dsp:cNvPr id="5" name="圆角矩形 4"/>
        <dsp:cNvSpPr/>
      </dsp:nvSpPr>
      <dsp:spPr bwMode="white">
        <a:xfrm>
          <a:off x="4822847" y="1460918"/>
          <a:ext cx="1629472" cy="105915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手持式防爆通讯终端</a:t>
          </a:r>
          <a:endParaRPr lang="zh-CN" altLang="en-US"/>
        </a:p>
      </dsp:txBody>
      <dsp:txXfrm>
        <a:off x="4822847" y="1460918"/>
        <a:ext cx="1629472" cy="1059157"/>
      </dsp:txXfrm>
    </dsp:sp>
    <dsp:sp modelId="{890F09E1-A5FD-4242-968C-AD8148ADBA80}">
      <dsp:nvSpPr>
        <dsp:cNvPr id="6" name="弧形 5"/>
        <dsp:cNvSpPr/>
      </dsp:nvSpPr>
      <dsp:spPr bwMode="white">
        <a:xfrm>
          <a:off x="1512543" y="529578"/>
          <a:ext cx="4228520" cy="4228520"/>
        </a:xfrm>
        <a:prstGeom prst="arc">
          <a:avLst>
            <a:gd name="adj1" fmla="val 21421033"/>
            <a:gd name="adj2" fmla="val 2014897"/>
          </a:avLst>
        </a:prstGeom>
      </dsp:spPr>
      <dsp:style>
        <a:lnRef idx="1">
          <a:schemeClr val="accent1"/>
        </a:lnRef>
        <a:fillRef idx="0">
          <a:schemeClr val="accent1"/>
        </a:fillRef>
        <a:effectRef idx="0">
          <a:scrgbClr r="0" g="0" b="0"/>
        </a:effectRef>
        <a:fontRef idx="minor"/>
      </dsp:style>
      <dsp:txXfrm>
        <a:off x="1512543" y="529578"/>
        <a:ext cx="4228520" cy="4228520"/>
      </dsp:txXfrm>
    </dsp:sp>
    <dsp:sp modelId="{F4F0857E-A2A2-4C44-8D9E-738F53CA34B0}">
      <dsp:nvSpPr>
        <dsp:cNvPr id="7" name="圆角矩形 6"/>
        <dsp:cNvSpPr/>
      </dsp:nvSpPr>
      <dsp:spPr bwMode="white">
        <a:xfrm>
          <a:off x="4054797" y="3824732"/>
          <a:ext cx="1629472" cy="105915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定制化气体检测仪</a:t>
          </a:r>
          <a:endParaRPr lang="zh-CN" altLang="en-US"/>
        </a:p>
      </dsp:txBody>
      <dsp:txXfrm>
        <a:off x="4054797" y="3824732"/>
        <a:ext cx="1629472" cy="1059157"/>
      </dsp:txXfrm>
    </dsp:sp>
    <dsp:sp modelId="{947E10C1-872E-48ED-A8EA-CDF548C9E170}">
      <dsp:nvSpPr>
        <dsp:cNvPr id="8" name="弧形 7"/>
        <dsp:cNvSpPr/>
      </dsp:nvSpPr>
      <dsp:spPr bwMode="white">
        <a:xfrm>
          <a:off x="1512543" y="529578"/>
          <a:ext cx="4228520" cy="4228520"/>
        </a:xfrm>
        <a:prstGeom prst="arc">
          <a:avLst>
            <a:gd name="adj1" fmla="val 4713260"/>
            <a:gd name="adj2" fmla="val 6086739"/>
          </a:avLst>
        </a:prstGeom>
      </dsp:spPr>
      <dsp:style>
        <a:lnRef idx="1">
          <a:schemeClr val="accent1"/>
        </a:lnRef>
        <a:fillRef idx="0">
          <a:schemeClr val="accent1"/>
        </a:fillRef>
        <a:effectRef idx="0">
          <a:scrgbClr r="0" g="0" b="0"/>
        </a:effectRef>
        <a:fontRef idx="minor"/>
      </dsp:style>
      <dsp:txXfrm>
        <a:off x="1512543" y="529578"/>
        <a:ext cx="4228520" cy="4228520"/>
      </dsp:txXfrm>
    </dsp:sp>
    <dsp:sp modelId="{9B1E3B87-CFEF-48C3-B3ED-22B7722DA4B2}">
      <dsp:nvSpPr>
        <dsp:cNvPr id="9" name="圆角矩形 8"/>
        <dsp:cNvSpPr/>
      </dsp:nvSpPr>
      <dsp:spPr bwMode="white">
        <a:xfrm>
          <a:off x="1569336" y="3824732"/>
          <a:ext cx="1629472" cy="105915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altLang="zh-CN"/>
            <a:t>HSE</a:t>
          </a:r>
          <a:r>
            <a:rPr lang="zh-CN" altLang="en-US"/>
            <a:t>智能培训终端</a:t>
          </a:r>
          <a:endParaRPr lang="zh-CN" altLang="en-US"/>
        </a:p>
      </dsp:txBody>
      <dsp:txXfrm>
        <a:off x="1569336" y="3824732"/>
        <a:ext cx="1629472" cy="1059157"/>
      </dsp:txXfrm>
    </dsp:sp>
    <dsp:sp modelId="{D354920F-3C18-4773-98FE-F5105B0C4655}">
      <dsp:nvSpPr>
        <dsp:cNvPr id="10" name="弧形 9"/>
        <dsp:cNvSpPr/>
      </dsp:nvSpPr>
      <dsp:spPr bwMode="white">
        <a:xfrm>
          <a:off x="1512543" y="529578"/>
          <a:ext cx="4228520" cy="4228520"/>
        </a:xfrm>
        <a:prstGeom prst="arc">
          <a:avLst>
            <a:gd name="adj1" fmla="val 8785102"/>
            <a:gd name="adj2" fmla="val 10978966"/>
          </a:avLst>
        </a:prstGeom>
      </dsp:spPr>
      <dsp:style>
        <a:lnRef idx="1">
          <a:schemeClr val="accent1"/>
        </a:lnRef>
        <a:fillRef idx="0">
          <a:schemeClr val="accent1"/>
        </a:fillRef>
        <a:effectRef idx="0">
          <a:scrgbClr r="0" g="0" b="0"/>
        </a:effectRef>
        <a:fontRef idx="minor"/>
      </dsp:style>
      <dsp:txXfrm>
        <a:off x="1512543" y="529578"/>
        <a:ext cx="4228520" cy="4228520"/>
      </dsp:txXfrm>
    </dsp:sp>
    <dsp:sp modelId="{4A533BBB-6BEA-429E-8541-03477BCE8622}">
      <dsp:nvSpPr>
        <dsp:cNvPr id="11" name="圆角矩形 10"/>
        <dsp:cNvSpPr/>
      </dsp:nvSpPr>
      <dsp:spPr bwMode="white">
        <a:xfrm>
          <a:off x="801286" y="1460918"/>
          <a:ext cx="1629472" cy="105915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altLang="zh-CN"/>
            <a:t>HSSE SaaS</a:t>
          </a:r>
          <a:r>
            <a:rPr lang="zh-CN" altLang="en-US"/>
            <a:t>系统</a:t>
          </a:r>
          <a:endParaRPr lang="zh-CN" altLang="en-US"/>
        </a:p>
      </dsp:txBody>
      <dsp:txXfrm>
        <a:off x="801286" y="1460918"/>
        <a:ext cx="1629472" cy="1059157"/>
      </dsp:txXfrm>
    </dsp:sp>
    <dsp:sp modelId="{80375E59-737B-41DF-B3C9-E8361D136FF9}">
      <dsp:nvSpPr>
        <dsp:cNvPr id="12" name="弧形 11"/>
        <dsp:cNvSpPr/>
      </dsp:nvSpPr>
      <dsp:spPr bwMode="white">
        <a:xfrm>
          <a:off x="1512543" y="529578"/>
          <a:ext cx="4228520" cy="4228520"/>
        </a:xfrm>
        <a:prstGeom prst="arc">
          <a:avLst>
            <a:gd name="adj1" fmla="val 12861246"/>
            <a:gd name="adj2" fmla="val 14820073"/>
          </a:avLst>
        </a:prstGeom>
      </dsp:spPr>
      <dsp:style>
        <a:lnRef idx="1">
          <a:schemeClr val="accent1"/>
        </a:lnRef>
        <a:fillRef idx="0">
          <a:schemeClr val="accent1"/>
        </a:fillRef>
        <a:effectRef idx="0">
          <a:scrgbClr r="0" g="0" b="0"/>
        </a:effectRef>
        <a:fontRef idx="minor"/>
      </dsp:style>
      <dsp:txXfrm>
        <a:off x="1512543" y="529578"/>
        <a:ext cx="4228520" cy="422852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3076575" cy="511175"/>
          </a:xfrm>
          <a:prstGeom prst="rect">
            <a:avLst/>
          </a:prstGeom>
        </p:spPr>
        <p:txBody>
          <a:bodyPr vert="horz" wrap="square" lIns="95363" tIns="47681" rIns="95363" bIns="47681" numCol="1" anchor="t" anchorCtr="0" compatLnSpc="1"/>
          <a:lstStyle>
            <a:lvl1pPr>
              <a:defRPr sz="13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Date Placeholder 2"/>
          <p:cNvSpPr>
            <a:spLocks noGrp="1"/>
          </p:cNvSpPr>
          <p:nvPr>
            <p:ph type="dt" sz="quarter" idx="1"/>
          </p:nvPr>
        </p:nvSpPr>
        <p:spPr>
          <a:xfrm>
            <a:off x="4021138" y="0"/>
            <a:ext cx="3076575" cy="511175"/>
          </a:xfrm>
          <a:prstGeom prst="rect">
            <a:avLst/>
          </a:prstGeom>
        </p:spPr>
        <p:txBody>
          <a:bodyPr vert="horz" wrap="square" lIns="95363" tIns="47681" rIns="95363" bIns="47681" numCol="1" anchor="t" anchorCtr="0" compatLnSpc="1"/>
          <a:lstStyle>
            <a:lvl1pPr algn="r">
              <a:defRPr sz="13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C6DEB0D-41F6-45ED-9B8A-2DF8AD67B0F3}" type="datetime1">
              <a:rPr kumimoji="0" lang="zh-CN" altLang="en-US" sz="13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3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Footer Placeholder 3"/>
          <p:cNvSpPr>
            <a:spLocks noGrp="1"/>
          </p:cNvSpPr>
          <p:nvPr>
            <p:ph type="ftr" sz="quarter" idx="2"/>
          </p:nvPr>
        </p:nvSpPr>
        <p:spPr>
          <a:xfrm>
            <a:off x="0" y="9721850"/>
            <a:ext cx="3076575" cy="511175"/>
          </a:xfrm>
          <a:prstGeom prst="rect">
            <a:avLst/>
          </a:prstGeom>
        </p:spPr>
        <p:txBody>
          <a:bodyPr vert="horz" wrap="square" lIns="95363" tIns="47681" rIns="95363" bIns="47681" numCol="1" anchor="b" anchorCtr="0" compatLnSpc="1"/>
          <a:lstStyle>
            <a:lvl1pPr>
              <a:defRPr sz="13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5363" tIns="47681" rIns="95363" bIns="47681" numCol="1" anchor="b" anchorCtr="0" compatLnSpc="1"/>
          <a:lstStyle/>
          <a:p>
            <a:pPr lvl="0" algn="r" fontAlgn="base"/>
            <a:fld id="{9A0DB2DC-4C9A-4742-B13C-FB6460FD3503}" type="slidenum">
              <a:rPr lang="zh-CN" altLang="en-US" sz="1300" strike="noStrike" noProof="1" dirty="0">
                <a:latin typeface="Arial" panose="020B0604020202020204" pitchFamily="34" charset="0"/>
                <a:ea typeface="宋体" panose="02010600030101010101" pitchFamily="2" charset="-122"/>
                <a:cs typeface="+mn-ea"/>
              </a:rPr>
            </a:fld>
            <a:endParaRPr lang="zh-CN" altLang="en-US" sz="13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3074988" cy="511175"/>
          </a:xfrm>
          <a:prstGeom prst="rect">
            <a:avLst/>
          </a:prstGeom>
          <a:noFill/>
          <a:ln>
            <a:noFill/>
          </a:ln>
        </p:spPr>
        <p:txBody>
          <a:bodyPr vert="horz" wrap="square" lIns="95363" tIns="47681" rIns="95363" bIns="47681" numCol="1" anchor="t" anchorCtr="0" compatLnSpc="1"/>
          <a:lstStyle>
            <a:lvl1pPr>
              <a:defRPr sz="1300" noProof="1">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4019550" y="0"/>
            <a:ext cx="3078163" cy="511175"/>
          </a:xfrm>
          <a:prstGeom prst="rect">
            <a:avLst/>
          </a:prstGeom>
          <a:noFill/>
          <a:ln>
            <a:noFill/>
          </a:ln>
        </p:spPr>
        <p:txBody>
          <a:bodyPr vert="horz" wrap="square" lIns="95363" tIns="47681" rIns="95363" bIns="47681" numCol="1" anchor="t" anchorCtr="0" compatLnSpc="1"/>
          <a:lstStyle>
            <a:lvl1pPr algn="r">
              <a:defRPr sz="1300" noProof="1">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340" name="幻灯片图像占位符 3"/>
          <p:cNvSpPr>
            <a:spLocks noGrp="1" noRot="1" noChangeAspect="1"/>
          </p:cNvSpPr>
          <p:nvPr>
            <p:ph type="sldImg"/>
          </p:nvPr>
        </p:nvSpPr>
        <p:spPr>
          <a:xfrm>
            <a:off x="992188" y="768350"/>
            <a:ext cx="5114925" cy="3836988"/>
          </a:xfrm>
          <a:prstGeom prst="rect">
            <a:avLst/>
          </a:prstGeom>
          <a:noFill/>
          <a:ln w="9525">
            <a:noFill/>
          </a:ln>
        </p:spPr>
      </p:sp>
      <p:sp>
        <p:nvSpPr>
          <p:cNvPr id="78853" name="备注占位符 4"/>
          <p:cNvSpPr>
            <a:spLocks noGrp="1" noRot="1" noChangeAspect="1" noChangeArrowheads="1"/>
          </p:cNvSpPr>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63" tIns="47681" rIns="95363" bIns="476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9721850"/>
            <a:ext cx="3074988" cy="511175"/>
          </a:xfrm>
          <a:prstGeom prst="rect">
            <a:avLst/>
          </a:prstGeom>
          <a:noFill/>
          <a:ln>
            <a:noFill/>
          </a:ln>
        </p:spPr>
        <p:txBody>
          <a:bodyPr vert="horz" wrap="square" lIns="95363" tIns="47681" rIns="95363" bIns="47681" numCol="1" anchor="b" anchorCtr="0" compatLnSpc="1"/>
          <a:lstStyle>
            <a:lvl1pPr>
              <a:defRPr sz="1300" noProof="1">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4019550" y="9721850"/>
            <a:ext cx="3078163" cy="511175"/>
          </a:xfrm>
          <a:prstGeom prst="rect">
            <a:avLst/>
          </a:prstGeom>
          <a:noFill/>
          <a:ln>
            <a:noFill/>
          </a:ln>
        </p:spPr>
        <p:txBody>
          <a:bodyPr vert="horz" wrap="square" lIns="95363" tIns="47681" rIns="95363" bIns="47681" numCol="1" anchor="b" anchorCtr="0" compatLnSpc="1"/>
          <a:lstStyle/>
          <a:p>
            <a:pPr lvl="0"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z="1300"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a:xfrm>
            <a:off x="0" y="0"/>
            <a:ext cx="0" cy="0"/>
          </a:xfrm>
          <a:prstGeom prst="rect">
            <a:avLst/>
          </a:prstGeom>
          <a:noFill/>
          <a:ln w="9525">
            <a:noFill/>
          </a:ln>
        </p:spPr>
        <p:txBody>
          <a:bodyPr lIns="91440" tIns="45720" rIns="91440" bIns="45720" anchor="t"/>
          <a:p>
            <a:pPr lvl="0"/>
            <a:endParaRPr lang="zh-CN" altLang="en-US"/>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a:xfrm>
            <a:off x="0" y="0"/>
            <a:ext cx="0" cy="0"/>
          </a:xfrm>
          <a:prstGeom prst="rect">
            <a:avLst/>
          </a:prstGeom>
          <a:noFill/>
          <a:ln w="9525">
            <a:noFill/>
          </a:ln>
        </p:spPr>
        <p:txBody>
          <a:bodyPr lIns="91440" tIns="45720" rIns="91440" bIns="45720" anchor="t"/>
          <a:p>
            <a:pPr lvl="0"/>
            <a:endParaRPr lang="zh-CN" altLang="en-US"/>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a:xfrm>
            <a:off x="0" y="0"/>
            <a:ext cx="0" cy="0"/>
          </a:xfrm>
          <a:prstGeom prst="rect">
            <a:avLst/>
          </a:prstGeom>
          <a:noFill/>
          <a:ln w="9525">
            <a:noFill/>
          </a:ln>
        </p:spPr>
        <p:txBody>
          <a:bodyPr lIns="91440" tIns="45720" rIns="91440" bIns="45720" anchor="t"/>
          <a:p>
            <a:pPr lvl="0"/>
            <a:endParaRPr lang="zh-CN" altLang="en-US"/>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a:xfrm>
            <a:off x="0" y="0"/>
            <a:ext cx="0" cy="0"/>
          </a:xfrm>
          <a:prstGeom prst="rect">
            <a:avLst/>
          </a:prstGeom>
          <a:noFill/>
          <a:ln w="9525">
            <a:noFill/>
          </a:ln>
        </p:spPr>
        <p:txBody>
          <a:bodyPr lIns="91440" tIns="45720" rIns="91440" bIns="45720" anchor="t"/>
          <a:p>
            <a:pPr lvl="0"/>
            <a:endParaRPr lang="zh-CN" altLang="en-US"/>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85310" y="4400550"/>
            <a:ext cx="5482477" cy="3600450"/>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600" b="1" i="1">
                <a:ln>
                  <a:noFill/>
                </a:ln>
                <a:solidFill>
                  <a:schemeClr val="bg1"/>
                </a:solidFill>
                <a:effectLst/>
                <a:uLnTx/>
                <a:uFillTx/>
                <a:sym typeface="+mn-ea"/>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
        <p:nvSpPr>
          <p:cNvPr id="4" name="Rectangle 15"/>
          <p:cNvSpPr/>
          <p:nvPr userDrawn="1"/>
        </p:nvSpPr>
        <p:spPr>
          <a:xfrm>
            <a:off x="4572000" y="0"/>
            <a:ext cx="4572000"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sng"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2"/>
          <a:stretch>
            <a:fillRect/>
          </a:stretch>
        </p:blipFill>
        <p:spPr>
          <a:xfrm>
            <a:off x="8430578" y="72708"/>
            <a:ext cx="713105" cy="2698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noChangeArrowheads="1"/>
          </p:cNvSpPr>
          <p:nvPr>
            <p:ph type="dt" sz="half" idx="2"/>
          </p:nvPr>
        </p:nvSpPr>
        <p:spPr>
          <a:xfrm>
            <a:off x="457200" y="6356350"/>
            <a:ext cx="2133600" cy="365125"/>
          </a:xfrm>
          <a:prstGeom prst="rect">
            <a:avLst/>
          </a:prstGeom>
        </p:spPr>
        <p:txBody>
          <a:bodyPr vert="horz" wrap="square" lIns="91440" tIns="45720" rIns="91440" bIns="45720" numCol="1" anchor="t" anchorCtr="0" compatLnSpc="1"/>
          <a:lstStyle>
            <a:lvl1pPr>
              <a:defRPr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noChangeArrowheads="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lstStyle>
            <a:lvl1pPr>
              <a:defRPr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noChangeArrowheads="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noChangeArrowheads="1"/>
          </p:cNvSpPr>
          <p:nvPr>
            <p:ph type="dt" sz="half" idx="2"/>
          </p:nvPr>
        </p:nvSpPr>
        <p:spPr>
          <a:xfrm>
            <a:off x="457200" y="6356350"/>
            <a:ext cx="2133600" cy="365125"/>
          </a:xfrm>
          <a:prstGeom prst="rect">
            <a:avLst/>
          </a:prstGeom>
        </p:spPr>
        <p:txBody>
          <a:bodyPr vert="horz" wrap="square" lIns="91440" tIns="45720" rIns="91440" bIns="45720" numCol="1" anchor="t" anchorCtr="0" compatLnSpc="1"/>
          <a:lstStyle>
            <a:lvl1pPr>
              <a:defRPr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noChangeArrowheads="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lstStyle>
            <a:lvl1pPr>
              <a:defRPr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noChangeArrowheads="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4" descr="C:\Users\zhaoxinxin\Desktop\安东网站-内页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91626" cy="6875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10.3.0.10\正邦协同工作区\03邦VI\03.1_北京总部\安东石油R2089赵鑫鑫\过程\7-安东急需2014.5.26\ppt确定6.16\140528安东石油名片与ppt-29.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1559" y="6429676"/>
            <a:ext cx="1368153" cy="324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10.3.0.10\正邦协同工作区\03邦VI\03.1_北京总部\安东石油R2089赵鑫鑫\过程\7-安东急需2014.5.26\ppt确定6.16\140528安东石油名片与ppt-28.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67898" y="401965"/>
            <a:ext cx="2219578" cy="290731"/>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1"/>
          <p:cNvSpPr txBox="1"/>
          <p:nvPr userDrawn="1"/>
        </p:nvSpPr>
        <p:spPr>
          <a:xfrm>
            <a:off x="6553200" y="6356350"/>
            <a:ext cx="2133600" cy="365125"/>
          </a:xfrm>
          <a:prstGeom prst="rect">
            <a:avLst/>
          </a:prstGeom>
        </p:spPr>
        <p:txBody>
          <a:bodyPr vert="horz" lIns="91440" tIns="45720" rIns="91440" bIns="45720" rtlCol="0" anchor="ctr"/>
          <a:lstStyle>
            <a:defPPr>
              <a:defRPr lang="zh-CN"/>
            </a:defPPr>
            <a:lvl1pPr algn="r">
              <a:defRPr sz="1200">
                <a:solidFill>
                  <a:schemeClr val="tx1">
                    <a:tint val="75000"/>
                  </a:schemeClr>
                </a:solidFill>
              </a:defRPr>
            </a:lvl1pPr>
          </a:lstStyle>
          <a:p>
            <a:fld id="{0C913308-F349-4B6D-A68A-DD1791B4A57B}"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6356352"/>
            <a:ext cx="2057400" cy="365125"/>
          </a:xfrm>
        </p:spPr>
        <p:txBody>
          <a:bodyPr/>
          <a:lstStyle/>
          <a:p>
            <a:fld id="{9E0F2E1A-5E97-4DA6-98A9-1C031EFFC331}" type="datetimeFigureOut">
              <a:rPr lang="zh-CN" altLang="en-US" smtClean="0"/>
            </a:fld>
            <a:endParaRPr lang="zh-CN" altLang="en-US"/>
          </a:p>
        </p:txBody>
      </p:sp>
      <p:sp>
        <p:nvSpPr>
          <p:cNvPr id="5" name="页脚占位符 4"/>
          <p:cNvSpPr>
            <a:spLocks noGrp="1"/>
          </p:cNvSpPr>
          <p:nvPr>
            <p:ph type="ftr" sz="quarter" idx="11"/>
          </p:nvPr>
        </p:nvSpPr>
        <p:spPr>
          <a:xfrm>
            <a:off x="3028950" y="6356352"/>
            <a:ext cx="3086100" cy="365125"/>
          </a:xfrm>
        </p:spPr>
        <p:txBody>
          <a:bodyPr/>
          <a:lstStyle/>
          <a:p>
            <a:endParaRPr lang="zh-CN" altLang="en-US"/>
          </a:p>
        </p:txBody>
      </p:sp>
      <p:sp>
        <p:nvSpPr>
          <p:cNvPr id="6" name="灯片编号占位符 5"/>
          <p:cNvSpPr>
            <a:spLocks noGrp="1"/>
          </p:cNvSpPr>
          <p:nvPr>
            <p:ph type="sldNum" sz="quarter" idx="12"/>
          </p:nvPr>
        </p:nvSpPr>
        <p:spPr>
          <a:xfrm>
            <a:off x="6457950" y="6356352"/>
            <a:ext cx="2057400" cy="365125"/>
          </a:xfrm>
        </p:spPr>
        <p:txBody>
          <a:bodyPr/>
          <a:lstStyle/>
          <a:p>
            <a:fld id="{544B0988-8FC0-4877-AA64-EDAB5B50997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6356352"/>
            <a:ext cx="2057400" cy="365125"/>
          </a:xfrm>
        </p:spPr>
        <p:txBody>
          <a:bodyPr/>
          <a:lstStyle/>
          <a:p>
            <a:fld id="{9E0F2E1A-5E97-4DA6-98A9-1C031EFFC331}" type="datetimeFigureOut">
              <a:rPr lang="zh-CN" altLang="en-US" smtClean="0"/>
            </a:fld>
            <a:endParaRPr lang="zh-CN" altLang="en-US"/>
          </a:p>
        </p:txBody>
      </p:sp>
      <p:sp>
        <p:nvSpPr>
          <p:cNvPr id="4" name="页脚占位符 3"/>
          <p:cNvSpPr>
            <a:spLocks noGrp="1"/>
          </p:cNvSpPr>
          <p:nvPr>
            <p:ph type="ftr" sz="quarter" idx="11"/>
          </p:nvPr>
        </p:nvSpPr>
        <p:spPr>
          <a:xfrm>
            <a:off x="3028950" y="6356352"/>
            <a:ext cx="3086100" cy="365125"/>
          </a:xfrm>
        </p:spPr>
        <p:txBody>
          <a:bodyPr/>
          <a:lstStyle/>
          <a:p>
            <a:endParaRPr lang="zh-CN" altLang="en-US"/>
          </a:p>
        </p:txBody>
      </p:sp>
      <p:sp>
        <p:nvSpPr>
          <p:cNvPr id="5" name="灯片编号占位符 4"/>
          <p:cNvSpPr>
            <a:spLocks noGrp="1"/>
          </p:cNvSpPr>
          <p:nvPr>
            <p:ph type="sldNum" sz="quarter" idx="12"/>
          </p:nvPr>
        </p:nvSpPr>
        <p:spPr>
          <a:xfrm>
            <a:off x="6457950" y="6356352"/>
            <a:ext cx="2057400" cy="365125"/>
          </a:xfrm>
        </p:spPr>
        <p:txBody>
          <a:bodyPr/>
          <a:lstStyle/>
          <a:p>
            <a:fld id="{544B0988-8FC0-4877-AA64-EDAB5B50997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3222625" y="6454775"/>
            <a:ext cx="950913" cy="214313"/>
          </a:xfrm>
          <a:prstGeom prst="rect">
            <a:avLst/>
          </a:prstGeom>
          <a:noFill/>
          <a:ln w="9525" algn="ctr">
            <a:noFill/>
            <a:miter lim="800000"/>
          </a:ln>
        </p:spPr>
        <p:txBody>
          <a:bodyPr lIns="90000" tIns="46800" rIns="9000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rPr>
              <a:t>CONFIDENTIAL</a:t>
            </a:r>
            <a:endParaRPr kumimoji="0" lang="en-GB" sz="800" b="0" i="0" u="none" strike="noStrike" kern="1200" cap="none" spc="0" normalizeH="0" baseline="0" noProof="0">
              <a:ln>
                <a:noFill/>
              </a:ln>
              <a:solidFill>
                <a:schemeClr val="hlink"/>
              </a:solidFill>
              <a:effectLst/>
              <a:uLnTx/>
              <a:uFillTx/>
              <a:latin typeface="Futura Medium" pitchFamily="2" charset="0"/>
              <a:ea typeface="+mn-ea"/>
              <a:cs typeface="Arial" panose="020B0604020202020204" pitchFamily="34" charset="0"/>
            </a:endParaRPr>
          </a:p>
        </p:txBody>
      </p:sp>
      <p:sp>
        <p:nvSpPr>
          <p:cNvPr id="8" name="Text Box 11"/>
          <p:cNvSpPr txBox="1">
            <a:spLocks noChangeArrowheads="1"/>
          </p:cNvSpPr>
          <p:nvPr/>
        </p:nvSpPr>
        <p:spPr bwMode="auto">
          <a:xfrm>
            <a:off x="538163" y="6454775"/>
            <a:ext cx="1763713" cy="214313"/>
          </a:xfrm>
          <a:prstGeom prst="rect">
            <a:avLst/>
          </a:prstGeom>
          <a:noFill/>
          <a:ln w="9525" algn="ctr">
            <a:noFill/>
            <a:miter lim="800000"/>
          </a:ln>
        </p:spPr>
        <p:txBody>
          <a:bodyPr lIns="90000" tIns="46800" rIns="9000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rPr>
              <a:t>Copyright of Royal Dutch Shell plc</a:t>
            </a:r>
            <a:endParaRPr kumimoji="0" lang="en-GB" sz="800" b="0" i="0" u="none" strike="noStrike" kern="1200" cap="none" spc="0" normalizeH="0" baseline="0" noProof="0">
              <a:ln>
                <a:noFill/>
              </a:ln>
              <a:solidFill>
                <a:srgbClr val="595959"/>
              </a:solidFill>
              <a:effectLst/>
              <a:uLnTx/>
              <a:uFillTx/>
              <a:latin typeface="Futura Medium" pitchFamily="2" charset="0"/>
              <a:ea typeface="+mn-ea"/>
              <a:cs typeface="Arial" panose="020B0604020202020204" pitchFamily="34" charset="0"/>
            </a:endParaRPr>
          </a:p>
        </p:txBody>
      </p:sp>
      <p:sp>
        <p:nvSpPr>
          <p:cNvPr id="2" name="Title 1"/>
          <p:cNvSpPr>
            <a:spLocks noGrp="1"/>
          </p:cNvSpPr>
          <p:nvPr>
            <p:ph type="title"/>
          </p:nvPr>
        </p:nvSpPr>
        <p:spPr>
          <a:xfrm>
            <a:off x="0" y="212725"/>
            <a:ext cx="8607425"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538163" y="1112838"/>
            <a:ext cx="8069262" cy="51990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quarter" idx="2"/>
          </p:nvPr>
        </p:nvSpPr>
        <p:spPr bwMode="auto">
          <a:xfrm>
            <a:off x="2111375" y="6454775"/>
            <a:ext cx="1150938" cy="214313"/>
          </a:xfrm>
          <a:prstGeom prst="rect">
            <a:avLst/>
          </a:prstGeom>
          <a:ln>
            <a:miter lim="800000"/>
          </a:ln>
        </p:spPr>
        <p:txBody>
          <a:bodyPr vert="horz" wrap="square" lIns="90000" tIns="46800" rIns="90000" bIns="45720" numCol="1" anchor="t" anchorCtr="0" compatLnSpc="1">
            <a:sp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rPr>
              <a:t>Date</a:t>
            </a:r>
            <a:endParaRPr kumimoji="0" lang="en-US" sz="800" b="0" i="0" u="none" strike="noStrike" kern="1200" cap="none" spc="0" normalizeH="0" baseline="0" noProof="0">
              <a:ln>
                <a:noFill/>
              </a:ln>
              <a:solidFill>
                <a:srgbClr val="595959"/>
              </a:solidFill>
              <a:effectLst/>
              <a:uLnTx/>
              <a:uFillTx/>
              <a:latin typeface="Futura Medium" pitchFamily="2" charset="0"/>
              <a:ea typeface="+mn-ea"/>
              <a:cs typeface="Times New Roman" panose="02020603050405020304" pitchFamily="18" charset="0"/>
            </a:endParaRPr>
          </a:p>
        </p:txBody>
      </p:sp>
      <p:sp>
        <p:nvSpPr>
          <p:cNvPr id="13" name="Footer Placeholder 4"/>
          <p:cNvSpPr>
            <a:spLocks noGrp="1"/>
          </p:cNvSpPr>
          <p:nvPr>
            <p:ph type="ftr" sz="quarter" idx="3"/>
          </p:nvPr>
        </p:nvSpPr>
        <p:spPr bwMode="auto">
          <a:xfrm>
            <a:off x="4173538" y="6454775"/>
            <a:ext cx="3821113" cy="214313"/>
          </a:xfrm>
          <a:prstGeom prst="rect">
            <a:avLst/>
          </a:prstGeom>
          <a:ln>
            <a:miter lim="800000"/>
          </a:ln>
        </p:spPr>
        <p:txBody>
          <a:bodyPr vert="horz" wrap="square" lIns="90000" tIns="46800" rIns="90000" bIns="45720" numCol="1" anchor="t" anchorCtr="0" compatLnSpc="1">
            <a:spAutoFit/>
          </a:bodyPr>
          <a:p>
            <a:pPr>
              <a:buNone/>
            </a:pPr>
            <a:r>
              <a:rPr lang="en-GB" altLang="zh-CN" dirty="0">
                <a:cs typeface="Arial" panose="020B0604020202020204" pitchFamily="34" charset="0"/>
              </a:rPr>
              <a:t>Enter document title in Footer (Insert &gt; Header &amp; Footer &gt; Apply to All)</a:t>
            </a:r>
            <a:endParaRPr lang="en-US" altLang="zh-CN" dirty="0">
              <a:solidFill>
                <a:srgbClr val="595959"/>
              </a:solidFill>
            </a:endParaRPr>
          </a:p>
        </p:txBody>
      </p:sp>
      <p:sp>
        <p:nvSpPr>
          <p:cNvPr id="14" name="Slide Number Placeholder 5"/>
          <p:cNvSpPr>
            <a:spLocks noGrp="1"/>
          </p:cNvSpPr>
          <p:nvPr>
            <p:ph type="sldNum" sz="quarter" idx="4"/>
          </p:nvPr>
        </p:nvSpPr>
        <p:spPr bwMode="auto">
          <a:xfrm>
            <a:off x="8069263" y="6454775"/>
            <a:ext cx="538163" cy="214313"/>
          </a:xfrm>
          <a:prstGeom prst="rect">
            <a:avLst/>
          </a:prstGeom>
          <a:ln>
            <a:miter lim="800000"/>
          </a:ln>
        </p:spPr>
        <p:txBody>
          <a:bodyPr vert="horz" wrap="square" lIns="90000" tIns="46800" rIns="90000" bIns="45720" numCol="1" anchor="t" anchorCtr="0" compatLnSpc="1">
            <a:spAutoFit/>
          </a:bodyPr>
          <a:p>
            <a:pPr algn="r">
              <a:spcBef>
                <a:spcPct val="50000"/>
              </a:spcBef>
              <a:buNone/>
            </a:pPr>
            <a:fld id="{9A0DB2DC-4C9A-4742-B13C-FB6460FD3503}" type="slidenum">
              <a:rPr lang="en-US" dirty="0"/>
            </a:fld>
            <a:endParaRPr lang="en-US"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10588"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304800" y="6245225"/>
            <a:ext cx="2286000" cy="476250"/>
          </a:xfrm>
        </p:spPr>
        <p:txBody>
          <a:body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a:xfrm>
            <a:off x="3124200" y="6245225"/>
            <a:ext cx="2895600" cy="476250"/>
          </a:xfrm>
        </p:spPr>
        <p:txBody>
          <a:bodyPr/>
          <a:lstStyle/>
          <a:p>
            <a:pPr lvl="0"/>
            <a:endParaRPr lang="zh-CN" altLang="en-US">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a:xfrm>
            <a:off x="6553200" y="6245225"/>
            <a:ext cx="2286000" cy="476250"/>
          </a:xfrm>
        </p:spPr>
        <p:txBody>
          <a:bodyPr/>
          <a:lstStyle/>
          <a:p>
            <a:pPr lvl="0"/>
            <a:fld id="{9A0DB2DC-4C9A-4742-B13C-FB6460FD3503}" type="slidenum">
              <a:rPr lang="zh-CN" altLang="en-US">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4" Type="http://schemas.openxmlformats.org/officeDocument/2006/relationships/theme" Target="../theme/theme10.xml"/><Relationship Id="rId3" Type="http://schemas.openxmlformats.org/officeDocument/2006/relationships/image" Target="../media/image1.jpeg"/><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1.xml.rels><?xml version="1.0" encoding="UTF-8" standalone="yes"?>
<Relationships xmlns="http://schemas.openxmlformats.org/package/2006/relationships"><Relationship Id="rId4" Type="http://schemas.openxmlformats.org/officeDocument/2006/relationships/theme" Target="../theme/theme11.xml"/><Relationship Id="rId3"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4" Type="http://schemas.openxmlformats.org/officeDocument/2006/relationships/theme" Target="../theme/theme12.xml"/><Relationship Id="rId3"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4" Type="http://schemas.openxmlformats.org/officeDocument/2006/relationships/theme" Target="../theme/theme13.xml"/><Relationship Id="rId3" Type="http://schemas.openxmlformats.org/officeDocument/2006/relationships/image" Target="../media/image1.jpeg"/><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14.xml.rels><?xml version="1.0" encoding="UTF-8" standalone="yes"?>
<Relationships xmlns="http://schemas.openxmlformats.org/package/2006/relationships"><Relationship Id="rId4" Type="http://schemas.openxmlformats.org/officeDocument/2006/relationships/theme" Target="../theme/theme14.xml"/><Relationship Id="rId3" Type="http://schemas.openxmlformats.org/officeDocument/2006/relationships/image" Target="../media/image1.jpeg"/><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15.xml.rels><?xml version="1.0" encoding="UTF-8" standalone="yes"?>
<Relationships xmlns="http://schemas.openxmlformats.org/package/2006/relationships"><Relationship Id="rId4" Type="http://schemas.openxmlformats.org/officeDocument/2006/relationships/theme" Target="../theme/theme15.xml"/><Relationship Id="rId3" Type="http://schemas.openxmlformats.org/officeDocument/2006/relationships/image" Target="../media/image1.jpeg"/><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16.xml.rels><?xml version="1.0" encoding="UTF-8" standalone="yes"?>
<Relationships xmlns="http://schemas.openxmlformats.org/package/2006/relationships"><Relationship Id="rId4" Type="http://schemas.openxmlformats.org/officeDocument/2006/relationships/theme" Target="../theme/theme16.xml"/><Relationship Id="rId3" Type="http://schemas.openxmlformats.org/officeDocument/2006/relationships/image" Target="../media/image1.jpeg"/><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4" Type="http://schemas.openxmlformats.org/officeDocument/2006/relationships/theme" Target="../theme/theme6.xml"/><Relationship Id="rId3"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4" Type="http://schemas.openxmlformats.org/officeDocument/2006/relationships/theme" Target="../theme/theme7.xml"/><Relationship Id="rId3" Type="http://schemas.openxmlformats.org/officeDocument/2006/relationships/image" Target="../media/image1.jpeg"/><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4" Type="http://schemas.openxmlformats.org/officeDocument/2006/relationships/theme" Target="../theme/theme8.xml"/><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4" Type="http://schemas.openxmlformats.org/officeDocument/2006/relationships/theme" Target="../theme/theme9.xml"/><Relationship Id="rId3"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sng"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10"/>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Rectangle 16"/>
          <p:cNvSpPr/>
          <p:nvPr userDrawn="1"/>
        </p:nvSpPr>
        <p:spPr>
          <a:xfrm>
            <a:off x="0" y="0"/>
            <a:ext cx="91440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成都职业安全健康协会</a:t>
            </a:r>
            <a:r>
              <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1" i="1"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 name="图片 1" descr="logo"/>
          <p:cNvPicPr>
            <a:picLocks noChangeAspect="1"/>
          </p:cNvPicPr>
          <p:nvPr userDrawn="1"/>
        </p:nvPicPr>
        <p:blipFill>
          <a:blip r:embed="rId3"/>
          <a:stretch>
            <a:fillRect/>
          </a:stretch>
        </p:blipFill>
        <p:spPr>
          <a:xfrm>
            <a:off x="8430578" y="72708"/>
            <a:ext cx="713105" cy="269875"/>
          </a:xfrm>
          <a:prstGeom prst="rect">
            <a:avLst/>
          </a:prstGeom>
          <a:noFill/>
          <a:ln>
            <a:noFill/>
          </a:ln>
        </p:spPr>
      </p:pic>
      <p:sp>
        <p:nvSpPr>
          <p:cNvPr id="2" name="Rectangle 13"/>
          <p:cNvSpPr/>
          <p:nvPr userDrawn="1"/>
        </p:nvSpPr>
        <p:spPr>
          <a:xfrm>
            <a:off x="0" y="6477000"/>
            <a:ext cx="9144000" cy="381000"/>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1" u="none" strike="noStrike" kern="1200" cap="none" spc="0" normalizeH="0" baseline="0" noProof="1">
                <a:ln>
                  <a:noFill/>
                </a:ln>
                <a:solidFill>
                  <a:schemeClr val="bg1"/>
                </a:solidFill>
                <a:effectLst/>
                <a:uLnTx/>
                <a:uFillTx/>
                <a:latin typeface="+mn-lt"/>
                <a:ea typeface="+mn-ea"/>
                <a:cs typeface="+mn-cs"/>
              </a:rPr>
              <a:t>未经许可，禁止拷贝及商业传播</a:t>
            </a:r>
            <a:endParaRPr kumimoji="0" lang="zh-CN" altLang="en-US" sz="1600" b="1" i="1" u="none" strike="noStrike" kern="1200" cap="none" spc="0" normalizeH="0" baseline="0" noProof="1">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image" Target="../media/image6.jpeg"/><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5.emf"/><Relationship Id="rId10" Type="http://schemas.openxmlformats.org/officeDocument/2006/relationships/slideLayout" Target="../slideLayouts/slideLayout4.xml"/><Relationship Id="rId1" Type="http://schemas.openxmlformats.org/officeDocument/2006/relationships/tags" Target="../tags/tag46.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image" Target="../media/image23.png"/><Relationship Id="rId1" Type="http://schemas.openxmlformats.org/officeDocument/2006/relationships/tags" Target="../tags/tag106.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116.xml"/><Relationship Id="rId5" Type="http://schemas.openxmlformats.org/officeDocument/2006/relationships/image" Target="../media/image24.png"/><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122.xml"/><Relationship Id="rId6" Type="http://schemas.openxmlformats.org/officeDocument/2006/relationships/image" Target="../media/image25.png"/><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34.xml"/><Relationship Id="rId5" Type="http://schemas.openxmlformats.org/officeDocument/2006/relationships/tags" Target="../tags/tag126.xml"/><Relationship Id="rId4" Type="http://schemas.openxmlformats.org/officeDocument/2006/relationships/image" Target="../media/image26.png"/><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image" Target="../media/image27.png"/><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15.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0" Type="http://schemas.openxmlformats.org/officeDocument/2006/relationships/slideLayout" Target="../slideLayouts/slideLayout30.xml"/><Relationship Id="rId1" Type="http://schemas.openxmlformats.org/officeDocument/2006/relationships/tags" Target="../tags/tag133.xml"/></Relationships>
</file>

<file path=ppt/slides/_rels/slide16.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image" Target="../media/image17.png"/><Relationship Id="rId2" Type="http://schemas.openxmlformats.org/officeDocument/2006/relationships/tags" Target="../tags/tag141.xml"/><Relationship Id="rId11" Type="http://schemas.openxmlformats.org/officeDocument/2006/relationships/notesSlide" Target="../notesSlides/notesSlide3.xml"/><Relationship Id="rId10" Type="http://schemas.openxmlformats.org/officeDocument/2006/relationships/slideLayout" Target="../slideLayouts/slideLayout4.xml"/><Relationship Id="rId1" Type="http://schemas.openxmlformats.org/officeDocument/2006/relationships/tags" Target="../tags/tag14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1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1" Type="http://schemas.openxmlformats.org/officeDocument/2006/relationships/slideLayout" Target="../slideLayouts/slideLayout22.xml"/><Relationship Id="rId10" Type="http://schemas.openxmlformats.org/officeDocument/2006/relationships/tags" Target="../tags/tag160.xml"/><Relationship Id="rId1" Type="http://schemas.openxmlformats.org/officeDocument/2006/relationships/tags" Target="../tags/tag151.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2.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57.xml"/><Relationship Id="rId7" Type="http://schemas.openxmlformats.org/officeDocument/2006/relationships/image" Target="../media/image9.jpeg"/><Relationship Id="rId6" Type="http://schemas.openxmlformats.org/officeDocument/2006/relationships/tags" Target="../tags/tag56.xml"/><Relationship Id="rId5" Type="http://schemas.openxmlformats.org/officeDocument/2006/relationships/image" Target="../media/image8.jpeg"/><Relationship Id="rId4" Type="http://schemas.openxmlformats.org/officeDocument/2006/relationships/tags" Target="../tags/tag55.xml"/><Relationship Id="rId3" Type="http://schemas.openxmlformats.org/officeDocument/2006/relationships/image" Target="../media/image7.jpeg"/><Relationship Id="rId2" Type="http://schemas.openxmlformats.org/officeDocument/2006/relationships/tags" Target="../tags/tag54.xml"/><Relationship Id="rId11" Type="http://schemas.openxmlformats.org/officeDocument/2006/relationships/slideLayout" Target="../slideLayouts/slideLayout4.xml"/><Relationship Id="rId10" Type="http://schemas.openxmlformats.org/officeDocument/2006/relationships/tags" Target="../tags/tag58.xml"/><Relationship Id="rId1" Type="http://schemas.openxmlformats.org/officeDocument/2006/relationships/tags" Target="../tags/tag5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69.xml"/><Relationship Id="rId1" Type="http://schemas.openxmlformats.org/officeDocument/2006/relationships/tags" Target="../tags/tag168.xml"/></Relationships>
</file>

<file path=ppt/slides/_rels/slide21.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image" Target="../media/image17.png"/><Relationship Id="rId2" Type="http://schemas.openxmlformats.org/officeDocument/2006/relationships/tags" Target="../tags/tag171.xml"/><Relationship Id="rId11" Type="http://schemas.openxmlformats.org/officeDocument/2006/relationships/notesSlide" Target="../notesSlides/notesSlide4.xml"/><Relationship Id="rId10" Type="http://schemas.openxmlformats.org/officeDocument/2006/relationships/slideLayout" Target="../slideLayouts/slideLayout4.xml"/><Relationship Id="rId1" Type="http://schemas.openxmlformats.org/officeDocument/2006/relationships/tags" Target="../tags/tag170.xml"/></Relationships>
</file>

<file path=ppt/slides/_rels/slide22.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7" Type="http://schemas.openxmlformats.org/officeDocument/2006/relationships/slideLayout" Target="../slideLayouts/slideLayout4.xml"/><Relationship Id="rId26" Type="http://schemas.openxmlformats.org/officeDocument/2006/relationships/tags" Target="../tags/tag199.xml"/><Relationship Id="rId25" Type="http://schemas.openxmlformats.org/officeDocument/2006/relationships/tags" Target="../tags/tag198.xml"/><Relationship Id="rId24" Type="http://schemas.openxmlformats.org/officeDocument/2006/relationships/tags" Target="../tags/tag197.xml"/><Relationship Id="rId23" Type="http://schemas.openxmlformats.org/officeDocument/2006/relationships/image" Target="../media/image33.png"/><Relationship Id="rId22" Type="http://schemas.openxmlformats.org/officeDocument/2006/relationships/tags" Target="../tags/tag196.xml"/><Relationship Id="rId21" Type="http://schemas.openxmlformats.org/officeDocument/2006/relationships/tags" Target="../tags/tag195.xml"/><Relationship Id="rId20" Type="http://schemas.openxmlformats.org/officeDocument/2006/relationships/tags" Target="../tags/tag194.xml"/><Relationship Id="rId2" Type="http://schemas.openxmlformats.org/officeDocument/2006/relationships/tags" Target="../tags/tag179.xml"/><Relationship Id="rId19" Type="http://schemas.openxmlformats.org/officeDocument/2006/relationships/image" Target="../media/image32.jpeg"/><Relationship Id="rId18" Type="http://schemas.openxmlformats.org/officeDocument/2006/relationships/tags" Target="../tags/tag193.xml"/><Relationship Id="rId17" Type="http://schemas.openxmlformats.org/officeDocument/2006/relationships/tags" Target="../tags/tag192.xml"/><Relationship Id="rId16" Type="http://schemas.openxmlformats.org/officeDocument/2006/relationships/tags" Target="../tags/tag191.xml"/><Relationship Id="rId15" Type="http://schemas.openxmlformats.org/officeDocument/2006/relationships/tags" Target="../tags/tag190.xml"/><Relationship Id="rId14" Type="http://schemas.openxmlformats.org/officeDocument/2006/relationships/tags" Target="../tags/tag189.xml"/><Relationship Id="rId13" Type="http://schemas.openxmlformats.org/officeDocument/2006/relationships/image" Target="../media/image31.png"/><Relationship Id="rId12" Type="http://schemas.openxmlformats.org/officeDocument/2006/relationships/tags" Target="../tags/tag188.xml"/><Relationship Id="rId11" Type="http://schemas.openxmlformats.org/officeDocument/2006/relationships/image" Target="../media/image30.jpeg"/><Relationship Id="rId10" Type="http://schemas.openxmlformats.org/officeDocument/2006/relationships/tags" Target="../tags/tag187.xml"/><Relationship Id="rId1" Type="http://schemas.openxmlformats.org/officeDocument/2006/relationships/tags" Target="../tags/tag178.xml"/></Relationships>
</file>

<file path=ppt/slides/_rels/slide23.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9" Type="http://schemas.openxmlformats.org/officeDocument/2006/relationships/slideLayout" Target="../slideLayouts/slideLayout4.xml"/><Relationship Id="rId28" Type="http://schemas.openxmlformats.org/officeDocument/2006/relationships/tags" Target="../tags/tag227.xml"/><Relationship Id="rId27" Type="http://schemas.openxmlformats.org/officeDocument/2006/relationships/tags" Target="../tags/tag226.xml"/><Relationship Id="rId26" Type="http://schemas.openxmlformats.org/officeDocument/2006/relationships/tags" Target="../tags/tag225.xml"/><Relationship Id="rId25" Type="http://schemas.openxmlformats.org/officeDocument/2006/relationships/tags" Target="../tags/tag224.xml"/><Relationship Id="rId24" Type="http://schemas.openxmlformats.org/officeDocument/2006/relationships/tags" Target="../tags/tag223.xml"/><Relationship Id="rId23" Type="http://schemas.openxmlformats.org/officeDocument/2006/relationships/tags" Target="../tags/tag22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1.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tags" Target="../tags/tag200.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30.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229.xml"/><Relationship Id="rId1" Type="http://schemas.openxmlformats.org/officeDocument/2006/relationships/tags" Target="../tags/tag22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33.xml"/><Relationship Id="rId3" Type="http://schemas.openxmlformats.org/officeDocument/2006/relationships/image" Target="../media/image34.png"/><Relationship Id="rId2" Type="http://schemas.openxmlformats.org/officeDocument/2006/relationships/tags" Target="../tags/tag232.xml"/><Relationship Id="rId1" Type="http://schemas.openxmlformats.org/officeDocument/2006/relationships/tags" Target="../tags/tag231.xml"/></Relationships>
</file>

<file path=ppt/slides/_rels/slide26.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image" Target="../media/image35.png"/><Relationship Id="rId5" Type="http://schemas.openxmlformats.org/officeDocument/2006/relationships/tags" Target="../tags/tag237.xml"/><Relationship Id="rId4" Type="http://schemas.openxmlformats.org/officeDocument/2006/relationships/image" Target="../media/image6.jpeg"/><Relationship Id="rId3" Type="http://schemas.openxmlformats.org/officeDocument/2006/relationships/tags" Target="../tags/tag236.xml"/><Relationship Id="rId2" Type="http://schemas.openxmlformats.org/officeDocument/2006/relationships/tags" Target="../tags/tag235.xml"/><Relationship Id="rId11" Type="http://schemas.openxmlformats.org/officeDocument/2006/relationships/notesSlide" Target="../notesSlides/notesSlide5.xml"/><Relationship Id="rId10" Type="http://schemas.openxmlformats.org/officeDocument/2006/relationships/slideLayout" Target="../slideLayouts/slideLayout4.xml"/><Relationship Id="rId1" Type="http://schemas.openxmlformats.org/officeDocument/2006/relationships/tags" Target="../tags/tag234.xml"/></Relationships>
</file>

<file path=ppt/slides/_rels/slide3.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63.xml"/><Relationship Id="rId7" Type="http://schemas.openxmlformats.org/officeDocument/2006/relationships/image" Target="../media/image13.jpeg"/><Relationship Id="rId6" Type="http://schemas.openxmlformats.org/officeDocument/2006/relationships/tags" Target="../tags/tag62.xml"/><Relationship Id="rId5" Type="http://schemas.openxmlformats.org/officeDocument/2006/relationships/image" Target="../media/image12.jpeg"/><Relationship Id="rId4" Type="http://schemas.openxmlformats.org/officeDocument/2006/relationships/tags" Target="../tags/tag61.xml"/><Relationship Id="rId3" Type="http://schemas.openxmlformats.org/officeDocument/2006/relationships/image" Target="../media/image11.jpeg"/><Relationship Id="rId2" Type="http://schemas.openxmlformats.org/officeDocument/2006/relationships/tags" Target="../tags/tag60.xml"/><Relationship Id="rId16" Type="http://schemas.openxmlformats.org/officeDocument/2006/relationships/slideLayout" Target="../slideLayouts/slideLayout16.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image" Target="../media/image16.jpeg"/><Relationship Id="rId12" Type="http://schemas.openxmlformats.org/officeDocument/2006/relationships/tags" Target="../tags/tag65.xml"/><Relationship Id="rId11" Type="http://schemas.openxmlformats.org/officeDocument/2006/relationships/image" Target="../media/image15.jpeg"/><Relationship Id="rId10" Type="http://schemas.openxmlformats.org/officeDocument/2006/relationships/tags" Target="../tags/tag64.xml"/><Relationship Id="rId1" Type="http://schemas.openxmlformats.org/officeDocument/2006/relationships/tags" Target="../tags/tag59.xml"/></Relationships>
</file>

<file path=ppt/slides/_rels/slide4.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17.png"/><Relationship Id="rId2" Type="http://schemas.openxmlformats.org/officeDocument/2006/relationships/tags" Target="../tags/tag69.xml"/><Relationship Id="rId11" Type="http://schemas.openxmlformats.org/officeDocument/2006/relationships/notesSlide" Target="../notesSlides/notesSlide1.xml"/><Relationship Id="rId10" Type="http://schemas.openxmlformats.org/officeDocument/2006/relationships/slideLayout" Target="../slideLayouts/slideLayout4.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tags" Target="../tags/tag77.xml"/><Relationship Id="rId10" Type="http://schemas.openxmlformats.org/officeDocument/2006/relationships/slideLayout" Target="../slideLayouts/slideLayout14.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20.jpeg"/><Relationship Id="rId1" Type="http://schemas.openxmlformats.org/officeDocument/2006/relationships/tags" Target="../tags/tag83.xml"/></Relationships>
</file>

<file path=ppt/slides/_rels/slide7.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image" Target="../media/image17.png"/><Relationship Id="rId2" Type="http://schemas.openxmlformats.org/officeDocument/2006/relationships/tags" Target="../tags/tag89.xml"/><Relationship Id="rId11" Type="http://schemas.openxmlformats.org/officeDocument/2006/relationships/notesSlide" Target="../notesSlides/notesSlide2.xml"/><Relationship Id="rId10" Type="http://schemas.openxmlformats.org/officeDocument/2006/relationships/slideLayout" Target="../slideLayouts/slideLayout4.xml"/><Relationship Id="rId1" Type="http://schemas.openxmlformats.org/officeDocument/2006/relationships/tags" Target="../tags/tag88.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21.png"/><Relationship Id="rId1" Type="http://schemas.openxmlformats.org/officeDocument/2006/relationships/tags" Target="../tags/tag9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22.png"/><Relationship Id="rId2" Type="http://schemas.openxmlformats.org/officeDocument/2006/relationships/tags" Target="../tags/tag102.xml"/><Relationship Id="rId1" Type="http://schemas.openxmlformats.org/officeDocument/2006/relationships/tags" Target="../tags/tag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1" name="Group 2"/>
          <p:cNvGrpSpPr/>
          <p:nvPr/>
        </p:nvGrpSpPr>
        <p:grpSpPr>
          <a:xfrm>
            <a:off x="3659505" y="802640"/>
            <a:ext cx="2202180" cy="2201545"/>
            <a:chOff x="7271790" y="4675672"/>
            <a:chExt cx="1623689" cy="1759278"/>
          </a:xfrm>
        </p:grpSpPr>
        <p:pic>
          <p:nvPicPr>
            <p:cNvPr id="15362" name="Picture 5"/>
            <p:cNvPicPr>
              <a:picLocks noChangeAspect="1"/>
            </p:cNvPicPr>
            <p:nvPr>
              <p:custDataLst>
                <p:tags r:id="rId1"/>
              </p:custDataLst>
            </p:nvPr>
          </p:nvPicPr>
          <p:blipFill>
            <a:blip r:embed="rId2"/>
            <a:stretch>
              <a:fillRect/>
            </a:stretch>
          </p:blipFill>
          <p:spPr>
            <a:xfrm>
              <a:off x="7524205" y="4725090"/>
              <a:ext cx="1371274" cy="1709860"/>
            </a:xfrm>
            <a:prstGeom prst="rect">
              <a:avLst/>
            </a:prstGeom>
            <a:noFill/>
            <a:ln w="9525">
              <a:noFill/>
            </a:ln>
          </p:spPr>
        </p:pic>
        <p:sp>
          <p:nvSpPr>
            <p:cNvPr id="15363" name="TextBox 1"/>
            <p:cNvSpPr txBox="1"/>
            <p:nvPr>
              <p:custDataLst>
                <p:tags r:id="rId3"/>
              </p:custDataLst>
            </p:nvPr>
          </p:nvSpPr>
          <p:spPr>
            <a:xfrm>
              <a:off x="7271790" y="4675672"/>
              <a:ext cx="721551" cy="999308"/>
            </a:xfrm>
            <a:prstGeom prst="rect">
              <a:avLst/>
            </a:prstGeom>
            <a:noFill/>
            <a:ln w="9525">
              <a:noFill/>
            </a:ln>
          </p:spPr>
          <p:txBody>
            <a:bodyPr wrap="square" anchor="t"/>
            <a:p>
              <a:r>
                <a:rPr lang="zh-CN" altLang="en-US" sz="2000" b="1">
                  <a:latin typeface="Arial" panose="020B0604020202020204" pitchFamily="34" charset="0"/>
                  <a:ea typeface="宋体" panose="02010600030101010101" pitchFamily="2" charset="-122"/>
                </a:rPr>
                <a:t>Risk</a:t>
              </a:r>
              <a:endParaRPr lang="zh-CN" altLang="en-US" sz="3200" b="1">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grpSp>
      <p:sp>
        <p:nvSpPr>
          <p:cNvPr id="3" name="TextBox 3"/>
          <p:cNvSpPr txBox="1"/>
          <p:nvPr>
            <p:custDataLst>
              <p:tags r:id="rId4"/>
            </p:custDataLst>
          </p:nvPr>
        </p:nvSpPr>
        <p:spPr>
          <a:xfrm>
            <a:off x="1980565" y="1538923"/>
            <a:ext cx="2208213" cy="1137285"/>
          </a:xfrm>
          <a:prstGeom prst="rect">
            <a:avLst/>
          </a:prstGeom>
          <a:noFill/>
          <a:ln w="9525">
            <a:noFill/>
          </a:ln>
        </p:spPr>
        <p:txBody>
          <a:bodyPr vert="horz" wrap="square" anchor="t">
            <a:spAutoFit/>
          </a:bodyPr>
          <a:p>
            <a:pPr indent="457200"/>
            <a:r>
              <a:rPr lang="zh-CN" altLang="en-US" sz="3200" b="1" noProof="1" dirty="0">
                <a:latin typeface="Arial" panose="020B0604020202020204" pitchFamily="34" charset="0"/>
                <a:ea typeface="宋体" panose="02010600030101010101" pitchFamily="2" charset="-122"/>
                <a:cs typeface="+mn-cs"/>
              </a:rPr>
              <a:t>Goal =</a:t>
            </a:r>
            <a:endParaRPr lang="zh-CN" altLang="en-US" sz="3200" b="1" noProof="1" dirty="0"/>
          </a:p>
          <a:p>
            <a:endParaRPr lang="zh-CN" altLang="en-US" noProof="1" dirty="0"/>
          </a:p>
          <a:p>
            <a:endParaRPr lang="zh-CN" altLang="en-US" noProof="1" dirty="0"/>
          </a:p>
        </p:txBody>
      </p:sp>
      <p:sp>
        <p:nvSpPr>
          <p:cNvPr id="15366" name="文本框 1"/>
          <p:cNvSpPr txBox="1"/>
          <p:nvPr>
            <p:custDataLst>
              <p:tags r:id="rId5"/>
            </p:custDataLst>
          </p:nvPr>
        </p:nvSpPr>
        <p:spPr>
          <a:xfrm>
            <a:off x="17145" y="3431540"/>
            <a:ext cx="9124950" cy="829945"/>
          </a:xfrm>
          <a:prstGeom prst="rect">
            <a:avLst/>
          </a:prstGeom>
          <a:noFill/>
          <a:ln w="9525">
            <a:noFill/>
          </a:ln>
        </p:spPr>
        <p:txBody>
          <a:bodyPr wrap="square" anchor="t">
            <a:spAutoFit/>
          </a:bodyPr>
          <a:p>
            <a:pPr algn="ctr"/>
            <a:r>
              <a:rPr lang="zh-CN" altLang="en-US" sz="4800" b="1">
                <a:latin typeface="楷体" panose="02010609060101010101" pitchFamily="49" charset="-122"/>
                <a:ea typeface="楷体" panose="02010609060101010101" pitchFamily="49" charset="-122"/>
              </a:rPr>
              <a:t>别让眼泪成为我们最后的倔强</a:t>
            </a:r>
            <a:endParaRPr lang="zh-CN" altLang="en-US" sz="4800" b="1">
              <a:latin typeface="楷体" panose="02010609060101010101" pitchFamily="49" charset="-122"/>
              <a:ea typeface="楷体" panose="02010609060101010101" pitchFamily="49" charset="-122"/>
            </a:endParaRPr>
          </a:p>
        </p:txBody>
      </p:sp>
      <p:sp>
        <p:nvSpPr>
          <p:cNvPr id="15367" name="文本框 3"/>
          <p:cNvSpPr txBox="1"/>
          <p:nvPr>
            <p:custDataLst>
              <p:tags r:id="rId6"/>
            </p:custDataLst>
          </p:nvPr>
        </p:nvSpPr>
        <p:spPr>
          <a:xfrm>
            <a:off x="4921250" y="5016500"/>
            <a:ext cx="2854325" cy="1476375"/>
          </a:xfrm>
          <a:prstGeom prst="rect">
            <a:avLst/>
          </a:prstGeom>
          <a:noFill/>
          <a:ln w="9525">
            <a:noFill/>
          </a:ln>
        </p:spPr>
        <p:txBody>
          <a:bodyPr wrap="square" anchor="t">
            <a:spAutoFit/>
          </a:bodyPr>
          <a:p>
            <a:pPr algn="r">
              <a:lnSpc>
                <a:spcPct val="150000"/>
              </a:lnSpc>
            </a:pPr>
            <a:r>
              <a:rPr lang="zh-CN" altLang="en-US" sz="2000">
                <a:latin typeface="楷体" panose="02010609060101010101" pitchFamily="49" charset="-122"/>
                <a:ea typeface="楷体" panose="02010609060101010101" pitchFamily="49" charset="-122"/>
              </a:rPr>
              <a:t>宣传传播、协调服务</a:t>
            </a:r>
            <a:endParaRPr lang="zh-CN" altLang="en-US" sz="2000">
              <a:latin typeface="楷体" panose="02010609060101010101" pitchFamily="49" charset="-122"/>
              <a:ea typeface="楷体" panose="02010609060101010101" pitchFamily="49" charset="-122"/>
            </a:endParaRPr>
          </a:p>
          <a:p>
            <a:pPr algn="r">
              <a:lnSpc>
                <a:spcPct val="150000"/>
              </a:lnSpc>
            </a:pPr>
            <a:r>
              <a:rPr lang="zh-CN" altLang="en-US" sz="2000">
                <a:latin typeface="楷体" panose="02010609060101010101" pitchFamily="49" charset="-122"/>
                <a:ea typeface="楷体" panose="02010609060101010101" pitchFamily="49" charset="-122"/>
              </a:rPr>
              <a:t>交流推广、学术研讨</a:t>
            </a:r>
            <a:endParaRPr lang="zh-CN" altLang="en-US" sz="2000">
              <a:latin typeface="楷体" panose="02010609060101010101" pitchFamily="49" charset="-122"/>
              <a:ea typeface="楷体" panose="02010609060101010101" pitchFamily="49" charset="-122"/>
            </a:endParaRPr>
          </a:p>
          <a:p>
            <a:pPr algn="r">
              <a:lnSpc>
                <a:spcPct val="150000"/>
              </a:lnSpc>
            </a:pPr>
            <a:r>
              <a:rPr lang="zh-CN" altLang="en-US" sz="2000">
                <a:latin typeface="楷体" panose="02010609060101010101" pitchFamily="49" charset="-122"/>
                <a:ea typeface="楷体" panose="02010609060101010101" pitchFamily="49" charset="-122"/>
              </a:rPr>
              <a:t>教育培训、维护权益</a:t>
            </a:r>
            <a:endParaRPr lang="zh-CN" altLang="en-US" sz="2000">
              <a:latin typeface="楷体" panose="02010609060101010101" pitchFamily="49" charset="-122"/>
              <a:ea typeface="楷体" panose="02010609060101010101" pitchFamily="49" charset="-122"/>
            </a:endParaRPr>
          </a:p>
        </p:txBody>
      </p:sp>
      <p:pic>
        <p:nvPicPr>
          <p:cNvPr id="15368" name="图片 1" descr="协会二维码"/>
          <p:cNvPicPr>
            <a:picLocks noChangeAspect="1"/>
          </p:cNvPicPr>
          <p:nvPr>
            <p:custDataLst>
              <p:tags r:id="rId7"/>
            </p:custDataLst>
          </p:nvPr>
        </p:nvPicPr>
        <p:blipFill>
          <a:blip r:embed="rId8"/>
          <a:stretch>
            <a:fillRect/>
          </a:stretch>
        </p:blipFill>
        <p:spPr>
          <a:xfrm>
            <a:off x="7775575" y="5191125"/>
            <a:ext cx="1268413" cy="1270000"/>
          </a:xfrm>
          <a:prstGeom prst="rect">
            <a:avLst/>
          </a:prstGeom>
          <a:noFill/>
          <a:ln w="9525">
            <a:noFill/>
          </a:ln>
        </p:spPr>
      </p:pic>
    </p:spTree>
    <p:custDataLst>
      <p:tags r:id="rId9"/>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custDataLst>
              <p:tags r:id="rId1"/>
            </p:custDataLst>
          </p:nvPr>
        </p:nvPicPr>
        <p:blipFill rotWithShape="1">
          <a:blip r:embed="rId2"/>
          <a:srcRect l="28183" r="28183"/>
          <a:stretch>
            <a:fillRect/>
          </a:stretch>
        </p:blipFill>
        <p:spPr>
          <a:xfrm>
            <a:off x="0" y="343535"/>
            <a:ext cx="4457700" cy="6119495"/>
          </a:xfrm>
          <a:custGeom>
            <a:avLst/>
            <a:gdLst/>
            <a:ahLst/>
            <a:cxnLst>
              <a:cxn ang="3">
                <a:pos x="hc" y="t"/>
              </a:cxn>
              <a:cxn ang="cd2">
                <a:pos x="l" y="vc"/>
              </a:cxn>
              <a:cxn ang="cd4">
                <a:pos x="hc" y="b"/>
              </a:cxn>
              <a:cxn ang="0">
                <a:pos x="r" y="vc"/>
              </a:cxn>
            </a:cxnLst>
            <a:rect l="l" t="t" r="r" b="b"/>
            <a:pathLst>
              <a:path w="9360" h="10800">
                <a:moveTo>
                  <a:pt x="0" y="0"/>
                </a:moveTo>
                <a:lnTo>
                  <a:pt x="9360" y="0"/>
                </a:lnTo>
                <a:lnTo>
                  <a:pt x="9360" y="10800"/>
                </a:lnTo>
                <a:lnTo>
                  <a:pt x="0" y="10800"/>
                </a:lnTo>
                <a:lnTo>
                  <a:pt x="0" y="0"/>
                </a:lnTo>
                <a:close/>
              </a:path>
            </a:pathLst>
          </a:custGeom>
        </p:spPr>
      </p:pic>
      <p:sp>
        <p:nvSpPr>
          <p:cNvPr id="8" name="文本框 7"/>
          <p:cNvSpPr txBox="1"/>
          <p:nvPr>
            <p:custDataLst>
              <p:tags r:id="rId3"/>
            </p:custDataLst>
          </p:nvPr>
        </p:nvSpPr>
        <p:spPr>
          <a:xfrm>
            <a:off x="5372143" y="1200131"/>
            <a:ext cx="3429019" cy="752379"/>
          </a:xfrm>
          <a:prstGeom prst="rect">
            <a:avLst/>
          </a:prstGeom>
          <a:noFill/>
        </p:spPr>
        <p:txBody>
          <a:bodyPr wrap="square" lIns="47625" tIns="19050" rIns="47625" bIns="19050" rtlCol="0" anchor="ctr" anchorCtr="0">
            <a:normAutofit fontScale="90000" lnSpcReduction="10000"/>
          </a:bodyPr>
          <a:p>
            <a:pPr marL="0" indent="0" algn="l">
              <a:lnSpc>
                <a:spcPct val="100000"/>
              </a:lnSpc>
              <a:spcBef>
                <a:spcPts val="0"/>
              </a:spcBef>
              <a:spcAft>
                <a:spcPts val="0"/>
              </a:spcAft>
              <a:buSzPct val="100000"/>
              <a:buNone/>
            </a:pPr>
            <a:r>
              <a:rPr lang="zh-CN" altLang="en-US" sz="1800" b="1" spc="160">
                <a:solidFill>
                  <a:schemeClr val="accent1"/>
                </a:solidFill>
                <a:latin typeface="微软雅黑" panose="020B0503020204020204" pitchFamily="34" charset="-122"/>
                <a:ea typeface="微软雅黑" panose="020B0503020204020204" pitchFamily="34" charset="-122"/>
                <a:sym typeface="+mn-ea"/>
              </a:rPr>
              <a:t>案例二</a:t>
            </a:r>
            <a:endParaRPr lang="zh-CN" altLang="en-US" sz="1800" b="1" spc="160">
              <a:solidFill>
                <a:schemeClr val="accent1"/>
              </a:solidFill>
              <a:latin typeface="微软雅黑" panose="020B0503020204020204" pitchFamily="34" charset="-122"/>
              <a:ea typeface="微软雅黑" panose="020B0503020204020204" pitchFamily="34" charset="-122"/>
              <a:sym typeface="+mn-ea"/>
            </a:endParaRPr>
          </a:p>
          <a:p>
            <a:pPr marL="0" indent="0" algn="l">
              <a:lnSpc>
                <a:spcPct val="100000"/>
              </a:lnSpc>
              <a:spcBef>
                <a:spcPts val="0"/>
              </a:spcBef>
              <a:spcAft>
                <a:spcPts val="0"/>
              </a:spcAft>
              <a:buSzPct val="100000"/>
              <a:buNone/>
            </a:pPr>
            <a:r>
              <a:rPr lang="zh-CN" altLang="en-US" sz="1800" b="1" spc="160">
                <a:solidFill>
                  <a:schemeClr val="accent1"/>
                </a:solidFill>
                <a:latin typeface="微软雅黑" panose="020B0503020204020204" pitchFamily="34" charset="-122"/>
                <a:ea typeface="微软雅黑" panose="020B0503020204020204" pitchFamily="34" charset="-122"/>
                <a:sym typeface="+mn-ea"/>
              </a:rPr>
              <a:t>河北盛华化工公司氯乙烯泄漏爆燃事故</a:t>
            </a:r>
            <a:endParaRPr lang="zh-CN" altLang="en-US" sz="1800" b="1" spc="160">
              <a:solidFill>
                <a:schemeClr val="accent1"/>
              </a:solidFill>
              <a:latin typeface="微软雅黑" panose="020B0503020204020204" pitchFamily="34" charset="-122"/>
              <a:ea typeface="微软雅黑" panose="020B0503020204020204" pitchFamily="34" charset="-122"/>
              <a:sym typeface="+mn-ea"/>
            </a:endParaRPr>
          </a:p>
        </p:txBody>
      </p:sp>
      <p:sp>
        <p:nvSpPr>
          <p:cNvPr id="11" name="Title 6"/>
          <p:cNvSpPr txBox="1"/>
          <p:nvPr>
            <p:custDataLst>
              <p:tags r:id="rId4"/>
            </p:custDataLst>
          </p:nvPr>
        </p:nvSpPr>
        <p:spPr>
          <a:xfrm>
            <a:off x="5132070" y="2286000"/>
            <a:ext cx="3669030" cy="2972435"/>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Char char="l"/>
            </a:pPr>
            <a:r>
              <a:rPr lang="zh-CN" altLang="en-US" sz="13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2018年11月28日零时40分55秒，位于河北张家口望山循环经济示范园区的中国化工集团河北盛华化工有限公司氯乙烯泄漏扩散至厂外区域，遇火源发生爆燃，造成24人死亡(其中1人后期医治无效死亡)、21人受伤(4名轻伤人员康复出院)，38辆大货车和12辆小型车损毁，截止2018年12月24日直接经济损失</a:t>
            </a:r>
            <a:r>
              <a:rPr lang="zh-CN" altLang="en-US" sz="14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4148.8606 万元</a:t>
            </a:r>
            <a:r>
              <a:rPr lang="zh-CN" altLang="en-US" sz="13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3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Char char="l"/>
            </a:pPr>
            <a:r>
              <a:rPr lang="zh-CN" altLang="en-US" sz="13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11人分别判处5年至3年有期徒刑</a:t>
            </a:r>
            <a:endParaRPr lang="zh-CN" altLang="en-US" sz="13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custDataLst>
              <p:tags r:id="rId5"/>
            </p:custDataLst>
          </p:nvPr>
        </p:nvSpPr>
        <p:spPr>
          <a:xfrm>
            <a:off x="4457736" y="0"/>
            <a:ext cx="457204" cy="342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35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custDataLst>
              <p:tags r:id="rId6"/>
            </p:custDataLst>
          </p:nvPr>
        </p:nvSpPr>
        <p:spPr>
          <a:xfrm>
            <a:off x="4914940" y="2228861"/>
            <a:ext cx="3886231" cy="57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35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Tree>
    <p:custDataLst>
      <p:tags r:id="rId7"/>
    </p:custData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userDrawn="1">
            <p:custDataLst>
              <p:tags r:id="rId1"/>
            </p:custDataLst>
          </p:nvPr>
        </p:nvSpPr>
        <p:spPr>
          <a:xfrm>
            <a:off x="219600" y="1085400"/>
            <a:ext cx="8704800" cy="46872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2"/>
            </p:custDataLst>
          </p:nvPr>
        </p:nvSpPr>
        <p:spPr>
          <a:xfrm>
            <a:off x="685768" y="1677649"/>
            <a:ext cx="3749068" cy="1076994"/>
          </a:xfrm>
          <a:prstGeom prst="rect">
            <a:avLst/>
          </a:prstGeom>
          <a:noFill/>
        </p:spPr>
        <p:txBody>
          <a:bodyPr wrap="square" lIns="47625" tIns="19050" rIns="47625" bIns="19050" rtlCol="0" anchor="b" anchorCtr="0">
            <a:normAutofit/>
          </a:bodyPr>
          <a:p>
            <a:pPr marL="0" indent="0" algn="l">
              <a:lnSpc>
                <a:spcPct val="100000"/>
              </a:lnSpc>
              <a:spcBef>
                <a:spcPts val="0"/>
              </a:spcBef>
              <a:spcAft>
                <a:spcPts val="0"/>
              </a:spcAft>
              <a:buSzPct val="100000"/>
              <a:buNone/>
            </a:pPr>
            <a:r>
              <a:rPr lang="zh-CN" altLang="en-US" sz="3000" b="1" spc="160">
                <a:solidFill>
                  <a:schemeClr val="accent1">
                    <a:lumMod val="75000"/>
                  </a:schemeClr>
                </a:solidFill>
                <a:latin typeface="微软雅黑" panose="020B0503020204020204" pitchFamily="34" charset="-122"/>
                <a:ea typeface="微软雅黑" panose="020B0503020204020204" pitchFamily="34" charset="-122"/>
                <a:sym typeface="+mn-ea"/>
              </a:rPr>
              <a:t>案例三</a:t>
            </a:r>
            <a:endParaRPr lang="zh-CN" altLang="en-US" sz="3000" b="1" spc="160">
              <a:solidFill>
                <a:schemeClr val="accent1">
                  <a:lumMod val="75000"/>
                </a:schemeClr>
              </a:solidFill>
              <a:latin typeface="微软雅黑" panose="020B0503020204020204" pitchFamily="34" charset="-122"/>
              <a:ea typeface="微软雅黑" panose="020B0503020204020204" pitchFamily="34" charset="-122"/>
              <a:sym typeface="+mn-ea"/>
            </a:endParaRPr>
          </a:p>
          <a:p>
            <a:pPr marL="0" indent="0" algn="l">
              <a:lnSpc>
                <a:spcPct val="100000"/>
              </a:lnSpc>
              <a:spcBef>
                <a:spcPts val="0"/>
              </a:spcBef>
              <a:spcAft>
                <a:spcPts val="0"/>
              </a:spcAft>
              <a:buSzPct val="100000"/>
              <a:buNone/>
            </a:pPr>
            <a:r>
              <a:rPr lang="zh-CN" altLang="en-US" sz="3000" b="1" spc="160">
                <a:solidFill>
                  <a:schemeClr val="accent1">
                    <a:lumMod val="75000"/>
                  </a:schemeClr>
                </a:solidFill>
                <a:latin typeface="微软雅黑" panose="020B0503020204020204" pitchFamily="34" charset="-122"/>
                <a:ea typeface="微软雅黑" panose="020B0503020204020204" pitchFamily="34" charset="-122"/>
                <a:sym typeface="+mn-ea"/>
              </a:rPr>
              <a:t>江苏响水天嘉宜事故</a:t>
            </a:r>
            <a:endParaRPr lang="zh-CN" altLang="en-US" sz="3000" b="1" spc="16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5" name="Title 6"/>
          <p:cNvSpPr txBox="1"/>
          <p:nvPr>
            <p:custDataLst>
              <p:tags r:id="rId3"/>
            </p:custDataLst>
          </p:nvPr>
        </p:nvSpPr>
        <p:spPr>
          <a:xfrm>
            <a:off x="685800" y="2686050"/>
            <a:ext cx="3749040" cy="2891155"/>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4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107人被问责，44人被刑拘</a:t>
            </a:r>
            <a:endParaRPr lang="zh-CN" altLang="en-US" sz="14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其中安全科科长蒋立华和5名安全员被以重大劳动安全事故罪分别判处五年至一年六个月不等有期徒刑</a:t>
            </a:r>
            <a:endParaRPr lang="zh-CN" altLang="en-US" sz="1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2019年3月21日14时48分，位于江苏省盐城市响水县生态化工园区的天嘉宜化工有限公司发生特别重大爆炸事故，造成78人死亡、76人重伤，640人住院治疗，直接经济损失</a:t>
            </a:r>
            <a:r>
              <a:rPr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直接经济损失19.8</a:t>
            </a:r>
            <a:r>
              <a:rPr lang="zh-CN" altLang="en-US"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亿</a:t>
            </a:r>
            <a:r>
              <a:rPr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元</a:t>
            </a:r>
            <a:r>
              <a:rPr lang="zh-CN" altLang="en-US"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事故发生后已被吊销营业执照</a:t>
            </a:r>
            <a:endParaRPr lang="zh-CN" altLang="en-US" sz="1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周边超过250家化工企业因被要求“停业整顿”持续两年多</a:t>
            </a:r>
            <a:endParaRPr lang="zh-CN" altLang="en-US"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保险赔付超</a:t>
            </a:r>
            <a:r>
              <a:rPr altLang="zh-CN"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5.7</a:t>
            </a:r>
            <a:r>
              <a:rPr lang="zh-CN" altLang="en-US"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亿</a:t>
            </a:r>
            <a:endParaRPr lang="zh-CN" altLang="en-US" sz="12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custDataLst>
              <p:tags r:id="rId4"/>
            </p:custDataLst>
          </p:nvPr>
        </p:nvPicPr>
        <p:blipFill rotWithShape="1">
          <a:blip r:embed="rId5"/>
          <a:srcRect l="14034" r="14034"/>
          <a:stretch>
            <a:fillRect/>
          </a:stretch>
        </p:blipFill>
        <p:spPr>
          <a:xfrm>
            <a:off x="4777753" y="1543050"/>
            <a:ext cx="3680479" cy="3771900"/>
          </a:xfrm>
          <a:custGeom>
            <a:avLst/>
            <a:gdLst/>
            <a:ahLst/>
            <a:cxnLst>
              <a:cxn ang="3">
                <a:pos x="hc" y="t"/>
              </a:cxn>
              <a:cxn ang="cd2">
                <a:pos x="l" y="vc"/>
              </a:cxn>
              <a:cxn ang="cd4">
                <a:pos x="hc" y="b"/>
              </a:cxn>
              <a:cxn ang="0">
                <a:pos x="r" y="vc"/>
              </a:cxn>
            </a:cxnLst>
            <a:rect l="l" t="t" r="r" b="b"/>
            <a:pathLst>
              <a:path w="6000" h="7920">
                <a:moveTo>
                  <a:pt x="0" y="0"/>
                </a:moveTo>
                <a:lnTo>
                  <a:pt x="6000" y="0"/>
                </a:lnTo>
                <a:lnTo>
                  <a:pt x="6000" y="7920"/>
                </a:lnTo>
                <a:lnTo>
                  <a:pt x="0" y="7920"/>
                </a:lnTo>
                <a:lnTo>
                  <a:pt x="0" y="0"/>
                </a:lnTo>
                <a:close/>
              </a:path>
            </a:pathLst>
          </a:custGeom>
        </p:spPr>
      </p:pic>
    </p:spTree>
    <p:custDataLst>
      <p:tags r:id="rId6"/>
    </p:custData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custDataLst>
              <p:tags r:id="rId1"/>
            </p:custDataLst>
          </p:nvPr>
        </p:nvSpPr>
        <p:spPr>
          <a:xfrm>
            <a:off x="510297" y="1112867"/>
            <a:ext cx="1909823" cy="1872206"/>
          </a:xfrm>
          <a:prstGeom prst="rect">
            <a:avLst/>
          </a:prstGeom>
          <a:solidFill>
            <a:srgbClr val="FFFFFF"/>
          </a:solidFill>
          <a:ln w="3175">
            <a:solidFill>
              <a:srgbClr val="266CBA"/>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1" name="直接连接符 10"/>
          <p:cNvCxnSpPr/>
          <p:nvPr>
            <p:custDataLst>
              <p:tags r:id="rId2"/>
            </p:custDataLst>
          </p:nvPr>
        </p:nvCxnSpPr>
        <p:spPr>
          <a:xfrm>
            <a:off x="2628921" y="2817066"/>
            <a:ext cx="5943648" cy="0"/>
          </a:xfrm>
          <a:prstGeom prst="line">
            <a:avLst/>
          </a:prstGeom>
          <a:ln w="25400">
            <a:solidFill>
              <a:srgbClr val="266CBA"/>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2628900" y="1657296"/>
            <a:ext cx="5943648" cy="931174"/>
          </a:xfrm>
          <a:prstGeom prst="rect">
            <a:avLst/>
          </a:prstGeom>
          <a:noFill/>
        </p:spPr>
        <p:txBody>
          <a:bodyPr wrap="square" rtlCol="0" anchor="ctr">
            <a:noAutofit/>
          </a:bodyPr>
          <a:p>
            <a:pPr marL="0" indent="0" algn="l">
              <a:lnSpc>
                <a:spcPct val="100000"/>
              </a:lnSpc>
              <a:spcBef>
                <a:spcPts val="0"/>
              </a:spcBef>
              <a:spcAft>
                <a:spcPts val="0"/>
              </a:spcAft>
              <a:buSzPct val="100000"/>
              <a:buNone/>
            </a:pPr>
            <a:r>
              <a:rPr lang="zh-CN" altLang="en-US" sz="2700" b="1" spc="300">
                <a:solidFill>
                  <a:schemeClr val="accent1"/>
                </a:solidFill>
                <a:latin typeface="微软雅黑" panose="020B0503020204020204" pitchFamily="34" charset="-122"/>
                <a:ea typeface="微软雅黑" panose="020B0503020204020204" pitchFamily="34" charset="-122"/>
                <a:sym typeface="+mn-ea"/>
              </a:rPr>
              <a:t>案例四</a:t>
            </a:r>
            <a:endParaRPr lang="zh-CN" altLang="en-US" sz="2700" b="1" spc="300">
              <a:solidFill>
                <a:schemeClr val="accent1"/>
              </a:solidFill>
              <a:latin typeface="微软雅黑" panose="020B0503020204020204" pitchFamily="34" charset="-122"/>
              <a:ea typeface="微软雅黑" panose="020B0503020204020204" pitchFamily="34" charset="-122"/>
              <a:sym typeface="+mn-ea"/>
            </a:endParaRPr>
          </a:p>
          <a:p>
            <a:pPr marL="0" indent="0" algn="l">
              <a:lnSpc>
                <a:spcPct val="100000"/>
              </a:lnSpc>
              <a:spcBef>
                <a:spcPts val="0"/>
              </a:spcBef>
              <a:spcAft>
                <a:spcPts val="0"/>
              </a:spcAft>
              <a:buSzPct val="100000"/>
              <a:buNone/>
            </a:pPr>
            <a:r>
              <a:rPr lang="zh-CN" altLang="en-US" sz="2700" b="1" spc="300">
                <a:solidFill>
                  <a:schemeClr val="accent1"/>
                </a:solidFill>
                <a:latin typeface="微软雅黑" panose="020B0503020204020204" pitchFamily="34" charset="-122"/>
                <a:ea typeface="微软雅黑" panose="020B0503020204020204" pitchFamily="34" charset="-122"/>
                <a:sym typeface="+mn-ea"/>
              </a:rPr>
              <a:t>洛阳市某煤矿安责险赔付</a:t>
            </a:r>
            <a:endParaRPr lang="zh-CN" altLang="en-US" sz="2700" b="1" spc="300">
              <a:solidFill>
                <a:schemeClr val="accent1"/>
              </a:solidFill>
              <a:latin typeface="微软雅黑" panose="020B0503020204020204" pitchFamily="34" charset="-122"/>
              <a:ea typeface="微软雅黑" panose="020B0503020204020204" pitchFamily="34" charset="-122"/>
              <a:sym typeface="+mn-ea"/>
            </a:endParaRPr>
          </a:p>
        </p:txBody>
      </p:sp>
      <p:sp>
        <p:nvSpPr>
          <p:cNvPr id="6" name="Title 6"/>
          <p:cNvSpPr txBox="1"/>
          <p:nvPr>
            <p:custDataLst>
              <p:tags r:id="rId4"/>
            </p:custDataLst>
          </p:nvPr>
        </p:nvSpPr>
        <p:spPr>
          <a:xfrm>
            <a:off x="571500" y="3257586"/>
            <a:ext cx="8115367" cy="1943119"/>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2013年9月，洛阳市某煤矿两名矿山员工在矿洞作业时,矿石掉落击中头部，送医院经抢救无效死亡。</a:t>
            </a:r>
            <a:endParaRPr lang="zh-CN" altLang="en-US" sz="15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煤矿停工整改</a:t>
            </a:r>
            <a:r>
              <a:rPr altLang="zh-CN" sz="15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5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zh-CN" altLang="en-US" sz="15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b="1" spc="2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承保公司合计赔付60万元</a:t>
            </a:r>
            <a:endParaRPr lang="zh-CN" altLang="en-US" sz="1800" b="1" spc="2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custDataLst>
              <p:tags r:id="rId5"/>
            </p:custDataLst>
          </p:nvPr>
        </p:nvPicPr>
        <p:blipFill rotWithShape="1">
          <a:blip r:embed="rId6"/>
          <a:srcRect l="21503" r="21503"/>
          <a:stretch>
            <a:fillRect/>
          </a:stretch>
        </p:blipFill>
        <p:spPr>
          <a:xfrm>
            <a:off x="607952" y="1191713"/>
            <a:ext cx="1714510" cy="1714510"/>
          </a:xfrm>
          <a:custGeom>
            <a:avLst/>
            <a:gdLst/>
            <a:ahLst/>
            <a:cxnLst>
              <a:cxn ang="3">
                <a:pos x="hc" y="t"/>
              </a:cxn>
              <a:cxn ang="cd2">
                <a:pos x="l" y="vc"/>
              </a:cxn>
              <a:cxn ang="cd4">
                <a:pos x="hc" y="b"/>
              </a:cxn>
              <a:cxn ang="0">
                <a:pos x="r" y="vc"/>
              </a:cxn>
            </a:cxnLst>
            <a:rect l="l" t="t" r="r" b="b"/>
            <a:pathLst>
              <a:path w="3600" h="3600">
                <a:moveTo>
                  <a:pt x="0" y="0"/>
                </a:moveTo>
                <a:lnTo>
                  <a:pt x="3600" y="0"/>
                </a:lnTo>
                <a:lnTo>
                  <a:pt x="3600" y="3600"/>
                </a:lnTo>
                <a:lnTo>
                  <a:pt x="0" y="3600"/>
                </a:lnTo>
                <a:lnTo>
                  <a:pt x="0" y="0"/>
                </a:lnTo>
                <a:close/>
              </a:path>
            </a:pathLst>
          </a:custGeom>
        </p:spPr>
      </p:pic>
    </p:spTree>
    <p:custDataLst>
      <p:tags r:id="rId7"/>
    </p:custData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7172" y="1314450"/>
            <a:ext cx="8229657" cy="457200"/>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pPr>
            <a:r>
              <a:rPr lang="zh-CN" altLang="en-US" sz="2400" b="1" spc="160">
                <a:solidFill>
                  <a:schemeClr val="accent1"/>
                </a:solidFill>
                <a:latin typeface="微软雅黑" panose="020B0503020204020204" pitchFamily="34" charset="-122"/>
                <a:ea typeface="微软雅黑" panose="020B0503020204020204" pitchFamily="34" charset="-122"/>
              </a:rPr>
              <a:t>安责险事故赔偿案例</a:t>
            </a:r>
            <a:endParaRPr lang="zh-CN" altLang="en-US" sz="2400" b="1" spc="160">
              <a:solidFill>
                <a:schemeClr val="accent1"/>
              </a:solidFill>
              <a:latin typeface="微软雅黑" panose="020B0503020204020204" pitchFamily="34" charset="-122"/>
              <a:ea typeface="微软雅黑" panose="020B0503020204020204" pitchFamily="34" charset="-122"/>
            </a:endParaRPr>
          </a:p>
        </p:txBody>
      </p:sp>
      <p:sp>
        <p:nvSpPr>
          <p:cNvPr id="6" name="矩形 5"/>
          <p:cNvSpPr/>
          <p:nvPr>
            <p:custDataLst>
              <p:tags r:id="rId2"/>
            </p:custDataLst>
          </p:nvPr>
        </p:nvSpPr>
        <p:spPr>
          <a:xfrm>
            <a:off x="0" y="2000259"/>
            <a:ext cx="9144000" cy="38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itle 6"/>
          <p:cNvSpPr txBox="1"/>
          <p:nvPr>
            <p:custDataLst>
              <p:tags r:id="rId3"/>
            </p:custDataLst>
          </p:nvPr>
        </p:nvSpPr>
        <p:spPr>
          <a:xfrm>
            <a:off x="457200" y="2351956"/>
            <a:ext cx="4200525" cy="3181960"/>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2016年9月24日，某园林绿化有限公司施工作业车辆发生事故，导致1人死亡。安责险保险费2.8万元，获得太平洋财险公司支付的死亡</a:t>
            </a:r>
            <a:r>
              <a:rPr lang="zh-CN" altLang="en-US" sz="14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赔偿金47万元。</a:t>
            </a:r>
            <a:endParaRPr lang="zh-CN" altLang="en-US" sz="1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2017年1月6日，某石化企业进行消漏动火作业时，发生闪爆起火事故导致1名员工死亡。安责险保险费4.45万元，中国人保财险公司支付雇员死亡</a:t>
            </a:r>
            <a:r>
              <a:rPr lang="zh-CN" altLang="en-US" sz="14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赔偿金50万元。</a:t>
            </a:r>
            <a:endParaRPr lang="zh-CN" altLang="en-US" sz="14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2016年11月23日，通州永顺某小吃店，店员下楼梯不慎摔跤，导致左腿骨折。安责险保险费300元，太平财险司</a:t>
            </a:r>
            <a:r>
              <a:rPr lang="zh-CN" altLang="en-US" sz="14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赔偿医疗费2万元。</a:t>
            </a:r>
            <a:endParaRPr lang="zh-CN" altLang="en-US" sz="1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4816475" y="2038350"/>
            <a:ext cx="4327525" cy="2216150"/>
          </a:xfrm>
          <a:prstGeom prst="rect">
            <a:avLst/>
          </a:prstGeom>
        </p:spPr>
      </p:pic>
    </p:spTree>
    <p:custDataLst>
      <p:tags r:id="rId5"/>
    </p:custData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0" y="0"/>
            <a:ext cx="27915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custDataLst>
              <p:tags r:id="rId2"/>
            </p:custDataLst>
          </p:nvPr>
        </p:nvSpPr>
        <p:spPr>
          <a:xfrm>
            <a:off x="295037" y="2443877"/>
            <a:ext cx="2202180" cy="2870835"/>
          </a:xfrm>
          <a:prstGeom prst="rect">
            <a:avLst/>
          </a:prstGeom>
          <a:solidFill>
            <a:schemeClr val="bg1"/>
          </a:solidFill>
          <a:ln w="3175">
            <a:noFill/>
          </a:ln>
          <a:effectLst>
            <a:outerShdw blurRad="50800" dist="38100" dir="5400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descr="C:\Users\2GGTFQ2\Desktop\图片库\已购买-压缩\132378028.jpg132378028"/>
          <p:cNvPicPr>
            <a:picLocks noChangeAspect="1"/>
          </p:cNvPicPr>
          <p:nvPr>
            <p:custDataLst>
              <p:tags r:id="rId3"/>
            </p:custDataLst>
          </p:nvPr>
        </p:nvPicPr>
        <p:blipFill rotWithShape="1">
          <a:blip r:embed="rId4"/>
          <a:srcRect l="8953" r="8953"/>
          <a:stretch>
            <a:fillRect/>
          </a:stretch>
        </p:blipFill>
        <p:spPr>
          <a:xfrm>
            <a:off x="373321" y="2515553"/>
            <a:ext cx="2045613" cy="2727484"/>
          </a:xfrm>
          <a:prstGeom prst="rect">
            <a:avLst/>
          </a:prstGeom>
        </p:spPr>
      </p:pic>
      <p:sp>
        <p:nvSpPr>
          <p:cNvPr id="7" name="文本框 6"/>
          <p:cNvSpPr txBox="1"/>
          <p:nvPr>
            <p:custDataLst>
              <p:tags r:id="rId5"/>
            </p:custDataLst>
          </p:nvPr>
        </p:nvSpPr>
        <p:spPr>
          <a:xfrm>
            <a:off x="3203258" y="1240631"/>
            <a:ext cx="5573078" cy="4376738"/>
          </a:xfrm>
          <a:prstGeom prst="rect">
            <a:avLst/>
          </a:prstGeom>
          <a:noFill/>
        </p:spPr>
        <p:txBody>
          <a:bodyPr vert="horz" lIns="67500" tIns="35100" rIns="67500" bIns="35100" rtlCol="0" anchor="ctr">
            <a:normAutofit lnSpcReduction="10000"/>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31800" lvl="0" indent="-431800" algn="l">
              <a:lnSpc>
                <a:spcPct val="150000"/>
              </a:lnSpc>
              <a:spcBef>
                <a:spcPts val="800"/>
              </a:spcBef>
              <a:spcAft>
                <a:spcPts val="1000"/>
              </a:spcAft>
              <a:buClr>
                <a:schemeClr val="tx1">
                  <a:lumMod val="95000"/>
                  <a:lumOff val="5000"/>
                </a:schemeClr>
              </a:buClr>
              <a:buSzPct val="100000"/>
            </a:pPr>
            <a:r>
              <a:rPr lang="zh-CN" altLang="en-US" sz="1300">
                <a:solidFill>
                  <a:schemeClr val="tx1">
                    <a:lumMod val="75000"/>
                    <a:lumOff val="25000"/>
                  </a:schemeClr>
                </a:solidFill>
                <a:latin typeface="Arial" panose="020B0604020202020204" pitchFamily="34" charset="0"/>
                <a:ea typeface="微软雅黑" panose="020B0503020204020204" pitchFamily="34" charset="-122"/>
              </a:rPr>
              <a:t>山东新泰联合化工有限公司2011年11月19日发生一起重大生产安全责任事故，大地财险山东分公司共计</a:t>
            </a:r>
            <a:r>
              <a:rPr lang="zh-CN" altLang="en-US" sz="1400" b="1">
                <a:solidFill>
                  <a:srgbClr val="FF0000"/>
                </a:solidFill>
                <a:latin typeface="Arial" panose="020B0604020202020204" pitchFamily="34" charset="0"/>
                <a:ea typeface="微软雅黑" panose="020B0503020204020204" pitchFamily="34" charset="-122"/>
              </a:rPr>
              <a:t>赔付240万。</a:t>
            </a:r>
            <a:endParaRPr lang="zh-CN" altLang="en-US" sz="1300">
              <a:solidFill>
                <a:schemeClr val="tx1">
                  <a:lumMod val="75000"/>
                  <a:lumOff val="25000"/>
                </a:schemeClr>
              </a:solidFill>
              <a:latin typeface="Arial" panose="020B0604020202020204" pitchFamily="34" charset="0"/>
              <a:ea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Pct val="100000"/>
            </a:pPr>
            <a:r>
              <a:rPr lang="zh-CN" altLang="en-US" sz="1300">
                <a:solidFill>
                  <a:schemeClr val="tx1">
                    <a:lumMod val="75000"/>
                    <a:lumOff val="25000"/>
                  </a:schemeClr>
                </a:solidFill>
                <a:latin typeface="Arial" panose="020B0604020202020204" pitchFamily="34" charset="0"/>
                <a:ea typeface="微软雅黑" panose="020B0503020204020204" pitchFamily="34" charset="-122"/>
              </a:rPr>
              <a:t>保利民爆济南科技有限公司2013年5月20日发生一起特别重大爆炸事故，中国人保财险山东分公司共计</a:t>
            </a:r>
            <a:r>
              <a:rPr lang="zh-CN" altLang="en-US" sz="1400" b="1">
                <a:solidFill>
                  <a:srgbClr val="FF0000"/>
                </a:solidFill>
                <a:latin typeface="Arial" panose="020B0604020202020204" pitchFamily="34" charset="0"/>
                <a:ea typeface="微软雅黑" panose="020B0503020204020204" pitchFamily="34" charset="-122"/>
              </a:rPr>
              <a:t>赔付952万余元。</a:t>
            </a:r>
            <a:endParaRPr lang="zh-CN" altLang="en-US" sz="1300">
              <a:solidFill>
                <a:schemeClr val="tx1">
                  <a:lumMod val="75000"/>
                  <a:lumOff val="25000"/>
                </a:schemeClr>
              </a:solidFill>
              <a:latin typeface="Arial" panose="020B0604020202020204" pitchFamily="34" charset="0"/>
              <a:ea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Pct val="100000"/>
            </a:pPr>
            <a:r>
              <a:rPr lang="zh-CN" altLang="en-US" sz="1300">
                <a:solidFill>
                  <a:schemeClr val="tx1">
                    <a:lumMod val="75000"/>
                    <a:lumOff val="25000"/>
                  </a:schemeClr>
                </a:solidFill>
                <a:latin typeface="Arial" panose="020B0604020202020204" pitchFamily="34" charset="0"/>
                <a:ea typeface="微软雅黑" panose="020B0503020204020204" pitchFamily="34" charset="-122"/>
              </a:rPr>
              <a:t>山东诚力科技发展有限公司（滨州博兴县）2013年10月8日发生一起较大生产安全事故，太平洋财险山东分公司共计</a:t>
            </a:r>
            <a:r>
              <a:rPr lang="zh-CN" altLang="en-US" sz="1400" b="1">
                <a:solidFill>
                  <a:srgbClr val="FF0000"/>
                </a:solidFill>
                <a:latin typeface="Arial" panose="020B0604020202020204" pitchFamily="34" charset="0"/>
                <a:ea typeface="微软雅黑" panose="020B0503020204020204" pitchFamily="34" charset="-122"/>
              </a:rPr>
              <a:t>赔付203万元。</a:t>
            </a:r>
            <a:endParaRPr lang="zh-CN" altLang="en-US" sz="1400" b="1">
              <a:solidFill>
                <a:srgbClr val="FF0000"/>
              </a:solidFill>
              <a:latin typeface="Arial" panose="020B0604020202020204" pitchFamily="34" charset="0"/>
              <a:ea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Tx/>
            </a:pPr>
            <a:r>
              <a:rPr lang="zh-CN" altLang="en-US" sz="1300">
                <a:solidFill>
                  <a:schemeClr val="tx1">
                    <a:lumMod val="75000"/>
                    <a:lumOff val="25000"/>
                  </a:schemeClr>
                </a:solidFill>
                <a:latin typeface="Arial" panose="020B0604020202020204" pitchFamily="34" charset="0"/>
                <a:ea typeface="微软雅黑" panose="020B0503020204020204" pitchFamily="34" charset="-122"/>
              </a:rPr>
              <a:t>平邑玉荣商贸有限公司2015年12月25日发生一起重大生产安全事故，中国人保财险山东分公司共计</a:t>
            </a:r>
            <a:r>
              <a:rPr lang="zh-CN" altLang="en-US" sz="1400" b="1">
                <a:solidFill>
                  <a:srgbClr val="FF0000"/>
                </a:solidFill>
                <a:latin typeface="Arial" panose="020B0604020202020204" pitchFamily="34" charset="0"/>
                <a:ea typeface="微软雅黑" panose="020B0503020204020204" pitchFamily="34" charset="-122"/>
              </a:rPr>
              <a:t>赔付364万余元。</a:t>
            </a:r>
            <a:endParaRPr lang="zh-CN" altLang="en-US" sz="1400" b="1">
              <a:solidFill>
                <a:srgbClr val="FF0000"/>
              </a:solidFill>
              <a:latin typeface="Arial" panose="020B0604020202020204" pitchFamily="34" charset="0"/>
              <a:ea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Tx/>
            </a:pPr>
            <a:r>
              <a:rPr lang="zh-CN" altLang="en-US" sz="1300">
                <a:solidFill>
                  <a:schemeClr val="tx1">
                    <a:lumMod val="75000"/>
                    <a:lumOff val="25000"/>
                  </a:schemeClr>
                </a:solidFill>
                <a:latin typeface="Arial" panose="020B0604020202020204" pitchFamily="34" charset="0"/>
                <a:ea typeface="微软雅黑" panose="020B0503020204020204" pitchFamily="34" charset="-122"/>
              </a:rPr>
              <a:t>华沃（山东）水泥有限公司2017年8月19日发生一起较大生产安全事故，大地财险山东分公司共计</a:t>
            </a:r>
            <a:r>
              <a:rPr lang="zh-CN" altLang="en-US" sz="1400" b="1">
                <a:solidFill>
                  <a:srgbClr val="FF0000"/>
                </a:solidFill>
                <a:latin typeface="Arial" panose="020B0604020202020204" pitchFamily="34" charset="0"/>
                <a:ea typeface="微软雅黑" panose="020B0503020204020204" pitchFamily="34" charset="-122"/>
              </a:rPr>
              <a:t>赔付206万元。</a:t>
            </a:r>
            <a:endParaRPr lang="zh-CN" altLang="en-US" sz="1400" b="1">
              <a:solidFill>
                <a:srgbClr val="FF0000"/>
              </a:solidFill>
              <a:latin typeface="Arial" panose="020B0604020202020204" pitchFamily="34" charset="0"/>
              <a:ea typeface="微软雅黑" panose="020B0503020204020204" pitchFamily="34" charset="-122"/>
            </a:endParaRPr>
          </a:p>
        </p:txBody>
      </p:sp>
      <p:sp>
        <p:nvSpPr>
          <p:cNvPr id="10" name="标题 1"/>
          <p:cNvSpPr txBox="1"/>
          <p:nvPr>
            <p:custDataLst>
              <p:tags r:id="rId6"/>
            </p:custDataLst>
          </p:nvPr>
        </p:nvSpPr>
        <p:spPr>
          <a:xfrm>
            <a:off x="182880" y="720725"/>
            <a:ext cx="2387203" cy="1123950"/>
          </a:xfrm>
          <a:prstGeom prst="rect">
            <a:avLst/>
          </a:prstGeom>
        </p:spPr>
        <p:txBody>
          <a:bodyPr vert="horz" lIns="68580" tIns="34290" rIns="68580" bIns="3429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zh-CN" altLang="en-US" spc="300" dirty="0">
                <a:solidFill>
                  <a:schemeClr val="lt1"/>
                </a:solidFill>
                <a:sym typeface="Arial" panose="020B0604020202020204" pitchFamily="34" charset="0"/>
              </a:rPr>
              <a:t>保险理赔案例</a:t>
            </a:r>
            <a:endParaRPr lang="zh-CN" altLang="en-US" spc="300" dirty="0">
              <a:solidFill>
                <a:schemeClr val="lt1"/>
              </a:solidFill>
              <a:sym typeface="Arial" panose="020B0604020202020204" pitchFamily="34" charset="0"/>
            </a:endParaRPr>
          </a:p>
        </p:txBody>
      </p:sp>
    </p:spTree>
    <p:custDataLst>
      <p:tags r:id="rId7"/>
    </p:custData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0" name="直接连接符 9"/>
          <p:cNvCxnSpPr/>
          <p:nvPr>
            <p:custDataLst>
              <p:tags r:id="rId1"/>
            </p:custDataLst>
          </p:nvPr>
        </p:nvCxnSpPr>
        <p:spPr>
          <a:xfrm>
            <a:off x="3886200" y="2573203"/>
            <a:ext cx="4572037" cy="0"/>
          </a:xfrm>
          <a:prstGeom prst="line">
            <a:avLst/>
          </a:prstGeom>
          <a:ln>
            <a:solidFill>
              <a:srgbClr val="DCDCDC"/>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
            </p:custDataLst>
          </p:nvPr>
        </p:nvCxnSpPr>
        <p:spPr>
          <a:xfrm>
            <a:off x="3886200" y="3944803"/>
            <a:ext cx="4572037" cy="0"/>
          </a:xfrm>
          <a:prstGeom prst="line">
            <a:avLst/>
          </a:prstGeom>
          <a:ln>
            <a:solidFill>
              <a:srgbClr val="DCDCDC"/>
            </a:solidFill>
            <a:prstDash val="dash"/>
          </a:ln>
        </p:spPr>
        <p:style>
          <a:lnRef idx="1">
            <a:schemeClr val="accent1"/>
          </a:lnRef>
          <a:fillRef idx="0">
            <a:schemeClr val="accent1"/>
          </a:fillRef>
          <a:effectRef idx="0">
            <a:schemeClr val="accent1"/>
          </a:effectRef>
          <a:fontRef idx="minor">
            <a:schemeClr val="tx1"/>
          </a:fontRef>
        </p:style>
      </p:cxnSp>
      <p:sp>
        <p:nvSpPr>
          <p:cNvPr id="3" name="Title 6"/>
          <p:cNvSpPr txBox="1"/>
          <p:nvPr>
            <p:custDataLst>
              <p:tags r:id="rId3"/>
            </p:custDataLst>
          </p:nvPr>
        </p:nvSpPr>
        <p:spPr>
          <a:xfrm>
            <a:off x="3886200" y="3357880"/>
            <a:ext cx="4572000" cy="915853"/>
          </a:xfrm>
          <a:prstGeom prst="rect">
            <a:avLst/>
          </a:prstGeom>
          <a:noFill/>
          <a:ln w="3175">
            <a:noFill/>
            <a:prstDash val="dash"/>
          </a:ln>
        </p:spPr>
        <p:txBody>
          <a:bodyPr wrap="square" lIns="47625" tIns="19050" rIns="47625" bIns="1905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2019年上半年，重特大事故死亡人数同比增加13人。</a:t>
            </a:r>
            <a:endParaRPr lang="zh-CN" altLang="en-US"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Title 6"/>
          <p:cNvSpPr txBox="1"/>
          <p:nvPr>
            <p:custDataLst>
              <p:tags r:id="rId4"/>
            </p:custDataLst>
          </p:nvPr>
        </p:nvSpPr>
        <p:spPr>
          <a:xfrm>
            <a:off x="3886200" y="1314633"/>
            <a:ext cx="4572000" cy="11430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2016年全年依法惩治危害安全生产犯罪，共起诉</a:t>
            </a:r>
            <a:r>
              <a:rPr lang="zh-CN" altLang="en-US" sz="15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重大责任事故犯罪2635人</a:t>
            </a:r>
            <a:endParaRPr lang="zh-CN" altLang="en-US" sz="15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Title 6"/>
          <p:cNvSpPr txBox="1"/>
          <p:nvPr>
            <p:custDataLst>
              <p:tags r:id="rId5"/>
            </p:custDataLst>
          </p:nvPr>
        </p:nvSpPr>
        <p:spPr>
          <a:xfrm>
            <a:off x="3886200" y="2116638"/>
            <a:ext cx="4572000" cy="1370147"/>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en-US" altLang="zh-CN"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2018年，全国共发生生产安全事故</a:t>
            </a:r>
            <a:r>
              <a:rPr lang="zh-CN" altLang="en-US" sz="1500" b="1" spc="10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5.1万起</a:t>
            </a:r>
            <a:r>
              <a:rPr lang="en-US" altLang="zh-CN"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，死亡3.4万人，平均每天发生约139起，平均每天死亡约93人</a:t>
            </a:r>
            <a:r>
              <a:rPr lang="zh-CN" altLang="en-US"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9" name="图片 8"/>
          <p:cNvPicPr preferRelativeResize="0">
            <a:picLocks noChangeAspect="1"/>
          </p:cNvPicPr>
          <p:nvPr>
            <p:custDataLst>
              <p:tags r:id="rId6"/>
            </p:custDataLst>
          </p:nvPr>
        </p:nvPicPr>
        <p:blipFill rotWithShape="1">
          <a:blip r:embed="rId7"/>
          <a:srcRect t="-122744" b="-122744"/>
          <a:stretch>
            <a:fillRect/>
          </a:stretch>
        </p:blipFill>
        <p:spPr>
          <a:xfrm>
            <a:off x="0" y="0"/>
            <a:ext cx="3086100" cy="6858635"/>
          </a:xfrm>
          <a:custGeom>
            <a:avLst/>
            <a:gdLst/>
            <a:ahLst/>
            <a:cxnLst>
              <a:cxn ang="3">
                <a:pos x="hc" y="t"/>
              </a:cxn>
              <a:cxn ang="cd2">
                <a:pos x="l" y="vc"/>
              </a:cxn>
              <a:cxn ang="cd4">
                <a:pos x="hc" y="b"/>
              </a:cxn>
              <a:cxn ang="0">
                <a:pos x="r" y="vc"/>
              </a:cxn>
            </a:cxnLst>
            <a:rect l="l" t="t" r="r" b="b"/>
            <a:pathLst>
              <a:path w="6480" h="10800">
                <a:moveTo>
                  <a:pt x="0" y="0"/>
                </a:moveTo>
                <a:lnTo>
                  <a:pt x="6480" y="0"/>
                </a:lnTo>
                <a:lnTo>
                  <a:pt x="6480" y="10800"/>
                </a:lnTo>
                <a:lnTo>
                  <a:pt x="0" y="10800"/>
                </a:lnTo>
                <a:lnTo>
                  <a:pt x="0" y="0"/>
                </a:lnTo>
                <a:close/>
              </a:path>
            </a:pathLst>
          </a:custGeom>
          <a:blipFill rotWithShape="1">
            <a:blip r:embed="rId8"/>
            <a:stretch>
              <a:fillRect/>
            </a:stretch>
          </a:blipFill>
        </p:spPr>
      </p:pic>
    </p:spTree>
    <p:custDataLst>
      <p:tags r:id="rId9"/>
    </p:custData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对角圆角矩形 2"/>
          <p:cNvSpPr/>
          <p:nvPr>
            <p:custDataLst>
              <p:tags r:id="rId1"/>
            </p:custDataLst>
          </p:nvPr>
        </p:nvSpPr>
        <p:spPr>
          <a:xfrm>
            <a:off x="0" y="676275"/>
            <a:ext cx="9144000" cy="532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35842" name="图片 6"/>
          <p:cNvPicPr>
            <a:picLocks noChangeAspect="1"/>
          </p:cNvPicPr>
          <p:nvPr>
            <p:custDataLst>
              <p:tags r:id="rId2"/>
            </p:custDataLst>
          </p:nvPr>
        </p:nvPicPr>
        <p:blipFill>
          <a:blip r:embed="rId3"/>
          <a:srcRect b="31548"/>
          <a:stretch>
            <a:fillRect/>
          </a:stretch>
        </p:blipFill>
        <p:spPr>
          <a:xfrm>
            <a:off x="0" y="3810000"/>
            <a:ext cx="9144000" cy="2190750"/>
          </a:xfrm>
          <a:prstGeom prst="rect">
            <a:avLst/>
          </a:prstGeom>
          <a:noFill/>
          <a:ln w="9525">
            <a:noFill/>
          </a:ln>
        </p:spPr>
      </p:pic>
      <p:sp>
        <p:nvSpPr>
          <p:cNvPr id="8" name="矩形 7"/>
          <p:cNvSpPr/>
          <p:nvPr>
            <p:custDataLst>
              <p:tags r:id="rId4"/>
            </p:custDataLst>
          </p:nvPr>
        </p:nvSpPr>
        <p:spPr>
          <a:xfrm>
            <a:off x="0" y="3357563"/>
            <a:ext cx="9144000" cy="264318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矩形 8"/>
          <p:cNvSpPr/>
          <p:nvPr>
            <p:custDataLst>
              <p:tags r:id="rId5"/>
            </p:custDataLst>
          </p:nvPr>
        </p:nvSpPr>
        <p:spPr>
          <a:xfrm>
            <a:off x="0" y="3127375"/>
            <a:ext cx="9144000" cy="12239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endParaRPr lang="zh-CN" altLang="en-US" strike="noStrike" noProof="1"/>
          </a:p>
        </p:txBody>
      </p:sp>
      <p:sp>
        <p:nvSpPr>
          <p:cNvPr id="10" name="椭圆 9"/>
          <p:cNvSpPr/>
          <p:nvPr>
            <p:custDataLst>
              <p:tags r:id="rId6"/>
            </p:custDataLst>
          </p:nvPr>
        </p:nvSpPr>
        <p:spPr>
          <a:xfrm>
            <a:off x="4103688" y="1893888"/>
            <a:ext cx="936625" cy="936625"/>
          </a:xfrm>
          <a:prstGeom prst="ellipse">
            <a:avLst/>
          </a:prstGeom>
          <a:solidFill>
            <a:schemeClr val="accent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600" b="1" strike="noStrike" noProof="1">
                <a:solidFill>
                  <a:schemeClr val="bg1"/>
                </a:solidFill>
              </a:rPr>
              <a:t>3</a:t>
            </a:r>
            <a:endParaRPr lang="en-US" altLang="zh-CN" sz="3600" b="1" strike="noStrike" noProof="1">
              <a:solidFill>
                <a:schemeClr val="bg1"/>
              </a:solidFill>
            </a:endParaRPr>
          </a:p>
        </p:txBody>
      </p:sp>
      <p:sp>
        <p:nvSpPr>
          <p:cNvPr id="12" name="矩形 11"/>
          <p:cNvSpPr/>
          <p:nvPr>
            <p:custDataLst>
              <p:tags r:id="rId7"/>
            </p:custDataLst>
          </p:nvPr>
        </p:nvSpPr>
        <p:spPr>
          <a:xfrm>
            <a:off x="0" y="4257675"/>
            <a:ext cx="9144000" cy="10795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endParaRPr lang="zh-CN" altLang="en-US" strike="noStrike" noProof="1"/>
          </a:p>
        </p:txBody>
      </p:sp>
      <p:sp>
        <p:nvSpPr>
          <p:cNvPr id="4" name="矩形 10"/>
          <p:cNvSpPr/>
          <p:nvPr>
            <p:custDataLst>
              <p:tags r:id="rId8"/>
            </p:custDataLst>
          </p:nvPr>
        </p:nvSpPr>
        <p:spPr>
          <a:xfrm>
            <a:off x="1492250" y="3127375"/>
            <a:ext cx="6160135" cy="521970"/>
          </a:xfrm>
          <a:prstGeom prst="rect">
            <a:avLst/>
          </a:prstGeom>
          <a:noFill/>
          <a:ln w="9525">
            <a:noFill/>
          </a:ln>
        </p:spPr>
        <p:txBody>
          <a:bodyPr wrap="square" anchor="t">
            <a:spAutoFit/>
          </a:bodyPr>
          <a:p>
            <a:pPr marL="0" lvl="1" algn="ctr"/>
            <a:r>
              <a:rPr lang="zh-CN" altLang="en-US" sz="2800" b="1" dirty="0">
                <a:solidFill>
                  <a:srgbClr val="262626"/>
                </a:solidFill>
                <a:latin typeface="微软雅黑" panose="020B0503020204020204" pitchFamily="34" charset="-122"/>
                <a:ea typeface="微软雅黑" panose="020B0503020204020204" pitchFamily="34" charset="-122"/>
                <a:sym typeface="+mn-ea"/>
              </a:rPr>
              <a:t>透过现象看本质</a:t>
            </a:r>
            <a:endParaRPr lang="zh-CN" altLang="en-US" sz="2800" b="1" dirty="0">
              <a:solidFill>
                <a:srgbClr val="262626"/>
              </a:solidFill>
              <a:latin typeface="微软雅黑" panose="020B0503020204020204" pitchFamily="34" charset="-122"/>
              <a:ea typeface="微软雅黑" panose="020B0503020204020204" pitchFamily="34" charset="-122"/>
              <a:sym typeface="+mn-ea"/>
            </a:endParaRPr>
          </a:p>
        </p:txBody>
      </p:sp>
    </p:spTree>
    <p:custDataLst>
      <p:tags r:id="rId9"/>
    </p:custDataLst>
  </p:cSld>
  <p:clrMapOvr>
    <a:masterClrMapping/>
  </p:clrMapOvr>
  <p:transition spd="slow">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2391410" y="1985010"/>
            <a:ext cx="5024755" cy="2734310"/>
          </a:xfrm>
          <a:prstGeom prst="rect">
            <a:avLst/>
          </a:prstGeom>
          <a:noFill/>
        </p:spPr>
        <p:txBody>
          <a:bodyPr lIns="68580" tIns="34290" rIns="68580" bIns="34290" anchor="ctr">
            <a:noAutofit/>
          </a:bodyPr>
          <a:p>
            <a:pPr marL="0" marR="0" lvl="0" indent="-285750" algn="l" defTabSz="914400" rtl="0" eaLnBrk="1" fontAlgn="ctr" latinLnBrk="0" hangingPunct="1">
              <a:lnSpc>
                <a:spcPct val="130000"/>
              </a:lnSpc>
              <a:spcBef>
                <a:spcPts val="1000"/>
              </a:spcBef>
              <a:spcAft>
                <a:spcPts val="0"/>
              </a:spcAft>
              <a:buSzPct val="100000"/>
              <a:buFont typeface="Wingdings" panose="05000000000000000000" charset="0"/>
              <a:buNone/>
            </a:pPr>
            <a:r>
              <a:rPr kumimoji="0" lang="zh-CN" altLang="en-US" sz="3600" b="0" i="0" kern="1200" cap="none" spc="150" normalizeH="0" noProof="0">
                <a:ln>
                  <a:noFill/>
                </a:ln>
                <a:solidFill>
                  <a:schemeClr val="tx1">
                    <a:lumMod val="85000"/>
                    <a:lumOff val="15000"/>
                  </a:schemeClr>
                </a:solidFill>
                <a:effectLst/>
                <a:latin typeface="Arial" panose="020B0604020202020204" pitchFamily="34" charset="0"/>
                <a:ea typeface="微软雅黑" panose="020B0503020204020204" pitchFamily="34" charset="-122"/>
                <a:sym typeface="+mn-ea"/>
              </a:rPr>
              <a:t>人的不安全行为</a:t>
            </a:r>
            <a:endParaRPr kumimoji="0" lang="zh-CN" altLang="en-US" sz="3600" b="0" i="0" kern="1200" cap="none" spc="150" normalizeH="0" noProof="0">
              <a:ln>
                <a:noFill/>
              </a:ln>
              <a:solidFill>
                <a:schemeClr val="tx1">
                  <a:lumMod val="85000"/>
                  <a:lumOff val="15000"/>
                </a:schemeClr>
              </a:solidFill>
              <a:effectLst/>
              <a:latin typeface="Arial" panose="020B0604020202020204" pitchFamily="34" charset="0"/>
              <a:ea typeface="微软雅黑" panose="020B0503020204020204" pitchFamily="34" charset="-122"/>
              <a:sym typeface="+mn-ea"/>
            </a:endParaRPr>
          </a:p>
          <a:p>
            <a:pPr marL="0" marR="0" lvl="0" indent="-285750" algn="l" defTabSz="914400" rtl="0" eaLnBrk="1" fontAlgn="ctr" latinLnBrk="0" hangingPunct="1">
              <a:lnSpc>
                <a:spcPct val="130000"/>
              </a:lnSpc>
              <a:spcBef>
                <a:spcPts val="1000"/>
              </a:spcBef>
              <a:spcAft>
                <a:spcPts val="0"/>
              </a:spcAft>
              <a:buSzPct val="100000"/>
              <a:buFont typeface="Wingdings" panose="05000000000000000000" charset="0"/>
              <a:buNone/>
            </a:pPr>
            <a:r>
              <a:rPr kumimoji="0" lang="zh-CN" altLang="en-US" sz="3600" b="0" i="0" kern="1200" cap="none" spc="150" normalizeH="0" noProof="0">
                <a:ln>
                  <a:noFill/>
                </a:ln>
                <a:solidFill>
                  <a:schemeClr val="tx1">
                    <a:lumMod val="85000"/>
                    <a:lumOff val="15000"/>
                  </a:schemeClr>
                </a:solidFill>
                <a:effectLst/>
                <a:latin typeface="Arial" panose="020B0604020202020204" pitchFamily="34" charset="0"/>
                <a:ea typeface="微软雅黑" panose="020B0503020204020204" pitchFamily="34" charset="-122"/>
                <a:sym typeface="+mn-ea"/>
              </a:rPr>
              <a:t>物的不安全状态</a:t>
            </a:r>
            <a:endParaRPr kumimoji="0" lang="zh-CN" altLang="en-US" sz="3600" b="0" i="0" kern="1200" cap="none" spc="150" normalizeH="0" noProof="0">
              <a:ln>
                <a:noFill/>
              </a:ln>
              <a:solidFill>
                <a:schemeClr val="tx1">
                  <a:lumMod val="85000"/>
                  <a:lumOff val="15000"/>
                </a:schemeClr>
              </a:solidFill>
              <a:effectLst/>
              <a:latin typeface="Arial" panose="020B0604020202020204" pitchFamily="34" charset="0"/>
              <a:ea typeface="微软雅黑" panose="020B0503020204020204" pitchFamily="34" charset="-122"/>
              <a:sym typeface="+mn-ea"/>
            </a:endParaRPr>
          </a:p>
          <a:p>
            <a:pPr marL="0" marR="0" lvl="0" indent="-285750" algn="l" defTabSz="914400" rtl="0" eaLnBrk="1" fontAlgn="ctr" latinLnBrk="0" hangingPunct="1">
              <a:lnSpc>
                <a:spcPct val="130000"/>
              </a:lnSpc>
              <a:spcBef>
                <a:spcPts val="1000"/>
              </a:spcBef>
              <a:spcAft>
                <a:spcPts val="0"/>
              </a:spcAft>
              <a:buSzPct val="100000"/>
              <a:buFont typeface="Wingdings" panose="05000000000000000000" charset="0"/>
              <a:buNone/>
            </a:pPr>
            <a:r>
              <a:rPr kumimoji="0" lang="zh-CN" altLang="en-US" sz="3600" b="0" i="0" kern="1200" cap="none" spc="150" normalizeH="0" noProof="0">
                <a:ln>
                  <a:noFill/>
                </a:ln>
                <a:solidFill>
                  <a:schemeClr val="tx1">
                    <a:lumMod val="85000"/>
                    <a:lumOff val="15000"/>
                  </a:schemeClr>
                </a:solidFill>
                <a:effectLst/>
                <a:latin typeface="Arial" panose="020B0604020202020204" pitchFamily="34" charset="0"/>
                <a:ea typeface="微软雅黑" panose="020B0503020204020204" pitchFamily="34" charset="-122"/>
                <a:sym typeface="+mn-ea"/>
              </a:rPr>
              <a:t>环境的不安全因素</a:t>
            </a:r>
            <a:endParaRPr kumimoji="0" lang="zh-CN" altLang="en-US" sz="3600" b="0" i="0" kern="1200" cap="none" spc="150" normalizeH="0" noProof="0">
              <a:ln>
                <a:noFill/>
              </a:ln>
              <a:solidFill>
                <a:schemeClr val="tx1">
                  <a:lumMod val="85000"/>
                  <a:lumOff val="15000"/>
                </a:schemeClr>
              </a:solidFill>
              <a:effectLst/>
              <a:latin typeface="Arial" panose="020B0604020202020204" pitchFamily="34" charset="0"/>
              <a:ea typeface="微软雅黑" panose="020B0503020204020204" pitchFamily="34" charset="-122"/>
              <a:sym typeface="+mn-ea"/>
            </a:endParaRPr>
          </a:p>
        </p:txBody>
      </p:sp>
      <p:sp>
        <p:nvSpPr>
          <p:cNvPr id="9" name="任意多边形 8"/>
          <p:cNvSpPr/>
          <p:nvPr>
            <p:custDataLst>
              <p:tags r:id="rId2"/>
            </p:custDataLst>
          </p:nvPr>
        </p:nvSpPr>
        <p:spPr>
          <a:xfrm>
            <a:off x="1733550" y="1566863"/>
            <a:ext cx="6669881" cy="3725466"/>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bg1">
                <a:lumMod val="8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custDataLst>
              <p:tags r:id="rId1"/>
            </p:custDataLst>
          </p:nvPr>
        </p:nvSpPr>
        <p:spPr>
          <a:xfrm>
            <a:off x="412233" y="2231602"/>
            <a:ext cx="8522271" cy="3374908"/>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kumimoji="1" lang="zh-CN" altLang="en-US" sz="1200" b="1" dirty="0">
              <a:solidFill>
                <a:schemeClr val="bg1"/>
              </a:solidFill>
              <a:latin typeface="Arial" panose="020B0604020202020204" pitchFamily="34" charset="0"/>
              <a:ea typeface="微软雅黑" panose="020B0503020204020204" pitchFamily="34" charset="-122"/>
            </a:endParaRPr>
          </a:p>
        </p:txBody>
      </p:sp>
      <p:sp>
        <p:nvSpPr>
          <p:cNvPr id="17" name="矩形 16"/>
          <p:cNvSpPr/>
          <p:nvPr>
            <p:custDataLst>
              <p:tags r:id="rId2"/>
            </p:custDataLst>
          </p:nvPr>
        </p:nvSpPr>
        <p:spPr>
          <a:xfrm>
            <a:off x="250372" y="2111650"/>
            <a:ext cx="8490857" cy="3306429"/>
          </a:xfrm>
          <a:prstGeom prst="rect">
            <a:avLst/>
          </a:prstGeom>
          <a:solidFill>
            <a:schemeClr val="bg1">
              <a:alpha val="51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kumimoji="1" lang="zh-CN" altLang="en-US" sz="1200" b="1" dirty="0">
              <a:solidFill>
                <a:schemeClr val="bg1"/>
              </a:solidFill>
              <a:latin typeface="Arial" panose="020B0604020202020204" pitchFamily="34" charset="0"/>
              <a:ea typeface="微软雅黑" panose="020B0503020204020204" pitchFamily="34" charset="-122"/>
            </a:endParaRPr>
          </a:p>
        </p:txBody>
      </p:sp>
      <p:sp>
        <p:nvSpPr>
          <p:cNvPr id="91" name="任意多边形: 形状 90"/>
          <p:cNvSpPr/>
          <p:nvPr>
            <p:custDataLst>
              <p:tags r:id="rId3"/>
            </p:custDataLst>
          </p:nvPr>
        </p:nvSpPr>
        <p:spPr>
          <a:xfrm>
            <a:off x="8064341" y="5811577"/>
            <a:ext cx="946310"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lnSpc>
                <a:spcPct val="120000"/>
              </a:lnSpc>
            </a:pPr>
            <a:endParaRPr lang="zh-CN" altLang="en-US" sz="1350">
              <a:solidFill>
                <a:schemeClr val="lt1"/>
              </a:solidFill>
              <a:latin typeface="Arial" panose="020B0604020202020204" pitchFamily="34" charset="0"/>
              <a:ea typeface="微软雅黑" panose="020B0503020204020204" pitchFamily="34" charset="-122"/>
            </a:endParaRPr>
          </a:p>
        </p:txBody>
      </p:sp>
      <p:sp>
        <p:nvSpPr>
          <p:cNvPr id="14" name="任意多边形: 形状 13"/>
          <p:cNvSpPr>
            <a:spLocks noChangeAspect="1"/>
          </p:cNvSpPr>
          <p:nvPr>
            <p:custDataLst>
              <p:tags r:id="rId4"/>
            </p:custDataLst>
          </p:nvPr>
        </p:nvSpPr>
        <p:spPr>
          <a:xfrm rot="10800000">
            <a:off x="8528426" y="1439922"/>
            <a:ext cx="211557" cy="429297"/>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lnSpc>
                <a:spcPct val="120000"/>
              </a:lnSpc>
            </a:pPr>
            <a:endParaRPr lang="zh-CN" altLang="en-US" sz="1350" dirty="0">
              <a:solidFill>
                <a:schemeClr val="lt1"/>
              </a:solidFill>
              <a:latin typeface="Arial" panose="020B0604020202020204" pitchFamily="34" charset="0"/>
              <a:ea typeface="微软雅黑" panose="020B0503020204020204" pitchFamily="34" charset="-122"/>
            </a:endParaRPr>
          </a:p>
        </p:txBody>
      </p:sp>
      <p:sp>
        <p:nvSpPr>
          <p:cNvPr id="15" name="任意多边形: 形状 14"/>
          <p:cNvSpPr>
            <a:spLocks noChangeAspect="1"/>
          </p:cNvSpPr>
          <p:nvPr>
            <p:custDataLst>
              <p:tags r:id="rId5"/>
            </p:custDataLst>
          </p:nvPr>
        </p:nvSpPr>
        <p:spPr>
          <a:xfrm rot="10800000">
            <a:off x="8248009" y="1439922"/>
            <a:ext cx="211557" cy="429297"/>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lnSpc>
                <a:spcPct val="120000"/>
              </a:lnSpc>
            </a:pPr>
            <a:endParaRPr lang="zh-CN" altLang="en-US" sz="1350">
              <a:solidFill>
                <a:schemeClr val="lt1"/>
              </a:solidFill>
              <a:latin typeface="Arial" panose="020B0604020202020204" pitchFamily="34" charset="0"/>
              <a:ea typeface="微软雅黑" panose="020B0503020204020204" pitchFamily="34" charset="-122"/>
            </a:endParaRPr>
          </a:p>
        </p:txBody>
      </p:sp>
      <p:sp>
        <p:nvSpPr>
          <p:cNvPr id="12" name="任意多边形: 形状 11"/>
          <p:cNvSpPr>
            <a:spLocks noChangeAspect="1"/>
          </p:cNvSpPr>
          <p:nvPr>
            <p:custDataLst>
              <p:tags r:id="rId6"/>
            </p:custDataLst>
          </p:nvPr>
        </p:nvSpPr>
        <p:spPr>
          <a:xfrm rot="10800000">
            <a:off x="8452763" y="1364259"/>
            <a:ext cx="211557" cy="429297"/>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lnSpc>
                <a:spcPct val="120000"/>
              </a:lnSpc>
            </a:pPr>
            <a:endParaRPr lang="zh-CN" altLang="en-US" sz="1350">
              <a:solidFill>
                <a:schemeClr val="lt1"/>
              </a:solidFill>
              <a:latin typeface="Arial" panose="020B0604020202020204" pitchFamily="34" charset="0"/>
              <a:ea typeface="微软雅黑" panose="020B0503020204020204" pitchFamily="34" charset="-122"/>
            </a:endParaRPr>
          </a:p>
        </p:txBody>
      </p:sp>
      <p:sp>
        <p:nvSpPr>
          <p:cNvPr id="13" name="任意多边形: 形状 12"/>
          <p:cNvSpPr>
            <a:spLocks noChangeAspect="1"/>
          </p:cNvSpPr>
          <p:nvPr>
            <p:custDataLst>
              <p:tags r:id="rId7"/>
            </p:custDataLst>
          </p:nvPr>
        </p:nvSpPr>
        <p:spPr>
          <a:xfrm rot="10800000">
            <a:off x="8172346" y="1364259"/>
            <a:ext cx="211557" cy="429297"/>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lnSpc>
                <a:spcPct val="120000"/>
              </a:lnSpc>
            </a:pPr>
            <a:endParaRPr lang="zh-CN" altLang="en-US" sz="1350">
              <a:solidFill>
                <a:schemeClr val="lt1"/>
              </a:solidFill>
              <a:latin typeface="Arial" panose="020B0604020202020204" pitchFamily="34" charset="0"/>
              <a:ea typeface="微软雅黑" panose="020B0503020204020204" pitchFamily="34" charset="-122"/>
            </a:endParaRPr>
          </a:p>
        </p:txBody>
      </p:sp>
      <p:sp>
        <p:nvSpPr>
          <p:cNvPr id="93" name="文本框 92"/>
          <p:cNvSpPr txBox="1"/>
          <p:nvPr>
            <p:custDataLst>
              <p:tags r:id="rId8"/>
            </p:custDataLst>
          </p:nvPr>
        </p:nvSpPr>
        <p:spPr>
          <a:xfrm>
            <a:off x="426244" y="2411254"/>
            <a:ext cx="8139113" cy="2707481"/>
          </a:xfrm>
          <a:prstGeom prst="rect">
            <a:avLst/>
          </a:prstGeom>
          <a:noFill/>
        </p:spPr>
        <p:txBody>
          <a:bodyPr wrap="square" lIns="67500" tIns="35100" rIns="67500" bIns="35100" rtlCol="0" anchor="ctr" anchorCtr="0">
            <a:normAutofit/>
          </a:bodyPr>
          <a:lstStyle>
            <a:defPPr>
              <a:defRPr lang="zh-CN"/>
            </a:defPPr>
            <a:lvl1pPr fontAlgn="auto">
              <a:lnSpc>
                <a:spcPct val="130000"/>
              </a:lnSpc>
              <a:spcAft>
                <a:spcPts val="1000"/>
              </a:spcAft>
              <a:defRPr sz="1600" spc="150"/>
            </a:lvl1pPr>
          </a:lstStyle>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400" b="1">
                <a:solidFill>
                  <a:schemeClr val="tx1">
                    <a:lumMod val="75000"/>
                    <a:lumOff val="25000"/>
                  </a:schemeClr>
                </a:solidFill>
                <a:latin typeface="Arial" panose="020B0604020202020204" pitchFamily="34" charset="0"/>
                <a:ea typeface="微软雅黑" panose="020B0503020204020204" pitchFamily="34" charset="-122"/>
              </a:rPr>
              <a:t>严禁违章指挥、违章作业</a:t>
            </a:r>
            <a:endParaRPr lang="zh-CN" altLang="en-US" sz="1400" b="1">
              <a:solidFill>
                <a:schemeClr val="tx1">
                  <a:lumMod val="75000"/>
                  <a:lumOff val="25000"/>
                </a:schemeClr>
              </a:solidFill>
              <a:latin typeface="Arial" panose="020B0604020202020204" pitchFamily="34" charset="0"/>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400" b="1">
                <a:solidFill>
                  <a:schemeClr val="tx1">
                    <a:lumMod val="75000"/>
                    <a:lumOff val="25000"/>
                  </a:schemeClr>
                </a:solidFill>
                <a:latin typeface="Arial" panose="020B0604020202020204" pitchFamily="34" charset="0"/>
                <a:ea typeface="微软雅黑" panose="020B0503020204020204" pitchFamily="34" charset="-122"/>
              </a:rPr>
              <a:t>严禁无人看护进入设备内部</a:t>
            </a:r>
            <a:endParaRPr lang="zh-CN" altLang="en-US" sz="1400" b="1">
              <a:solidFill>
                <a:schemeClr val="tx1">
                  <a:lumMod val="75000"/>
                  <a:lumOff val="25000"/>
                </a:schemeClr>
              </a:solidFill>
              <a:latin typeface="Arial" panose="020B0604020202020204" pitchFamily="34" charset="0"/>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400" b="1">
                <a:solidFill>
                  <a:schemeClr val="tx1">
                    <a:lumMod val="75000"/>
                    <a:lumOff val="25000"/>
                  </a:schemeClr>
                </a:solidFill>
                <a:latin typeface="Arial" panose="020B0604020202020204" pitchFamily="34" charset="0"/>
                <a:ea typeface="微软雅黑" panose="020B0503020204020204" pitchFamily="34" charset="-122"/>
              </a:rPr>
              <a:t>严禁酒后上班与班中饮酒</a:t>
            </a:r>
            <a:endParaRPr lang="zh-CN" altLang="en-US" sz="1400" b="1">
              <a:solidFill>
                <a:schemeClr val="tx1">
                  <a:lumMod val="75000"/>
                  <a:lumOff val="25000"/>
                </a:schemeClr>
              </a:solidFill>
              <a:latin typeface="Arial" panose="020B0604020202020204" pitchFamily="34" charset="0"/>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400" b="1">
                <a:solidFill>
                  <a:schemeClr val="tx1">
                    <a:lumMod val="75000"/>
                    <a:lumOff val="25000"/>
                  </a:schemeClr>
                </a:solidFill>
                <a:latin typeface="Arial" panose="020B0604020202020204" pitchFamily="34" charset="0"/>
                <a:ea typeface="微软雅黑" panose="020B0503020204020204" pitchFamily="34" charset="-122"/>
              </a:rPr>
              <a:t>严禁操作非本岗位设备、设施</a:t>
            </a:r>
            <a:endParaRPr lang="zh-CN" altLang="en-US" sz="1400" b="1">
              <a:solidFill>
                <a:schemeClr val="tx1">
                  <a:lumMod val="75000"/>
                  <a:lumOff val="25000"/>
                </a:schemeClr>
              </a:solidFill>
              <a:latin typeface="Arial" panose="020B0604020202020204" pitchFamily="34" charset="0"/>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400" b="1">
                <a:solidFill>
                  <a:schemeClr val="tx1">
                    <a:lumMod val="75000"/>
                    <a:lumOff val="25000"/>
                  </a:schemeClr>
                </a:solidFill>
                <a:latin typeface="Arial" panose="020B0604020202020204" pitchFamily="34" charset="0"/>
                <a:ea typeface="微软雅黑" panose="020B0503020204020204" pitchFamily="34" charset="-122"/>
                <a:sym typeface="+mn-ea"/>
              </a:rPr>
              <a:t>严禁非指定地点吸烟</a:t>
            </a:r>
            <a:endParaRPr lang="zh-CN" altLang="en-US" sz="1400" b="1">
              <a:solidFill>
                <a:schemeClr val="tx1">
                  <a:lumMod val="75000"/>
                  <a:lumOff val="25000"/>
                </a:schemeClr>
              </a:solidFill>
              <a:latin typeface="Arial" panose="020B0604020202020204" pitchFamily="34" charset="0"/>
              <a:ea typeface="微软雅黑" panose="020B0503020204020204" pitchFamily="34" charset="-122"/>
              <a:sym typeface="+mn-ea"/>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400" b="1">
                <a:solidFill>
                  <a:schemeClr val="tx1">
                    <a:lumMod val="75000"/>
                    <a:lumOff val="25000"/>
                  </a:schemeClr>
                </a:solidFill>
                <a:latin typeface="Arial" panose="020B0604020202020204" pitchFamily="34" charset="0"/>
                <a:ea typeface="微软雅黑" panose="020B0503020204020204" pitchFamily="34" charset="-122"/>
              </a:rPr>
              <a:t>严禁安全考核不合格人员作业</a:t>
            </a:r>
            <a:endParaRPr lang="zh-CN" altLang="en-US" sz="1400" b="1">
              <a:solidFill>
                <a:schemeClr val="tx1">
                  <a:lumMod val="75000"/>
                  <a:lumOff val="25000"/>
                </a:schemeClr>
              </a:solidFill>
              <a:latin typeface="Arial" panose="020B0604020202020204" pitchFamily="34" charset="0"/>
              <a:ea typeface="微软雅黑" panose="020B0503020204020204" pitchFamily="34" charset="-122"/>
            </a:endParaRPr>
          </a:p>
          <a:p>
            <a:pPr marL="355600" lvl="0" indent="-355600" algn="l" fontAlgn="ctr">
              <a:lnSpc>
                <a:spcPct val="120000"/>
              </a:lnSpc>
              <a:spcBef>
                <a:spcPts val="1000"/>
              </a:spcBef>
              <a:spcAft>
                <a:spcPts val="0"/>
              </a:spcAft>
              <a:buClr>
                <a:schemeClr val="accent2"/>
              </a:buClr>
              <a:buSzPct val="100000"/>
              <a:buFont typeface="WPS-Bullets" pitchFamily="2" charset="0"/>
              <a:buChar char=""/>
            </a:pPr>
            <a:r>
              <a:rPr lang="zh-CN" altLang="en-US" sz="1400" b="1">
                <a:solidFill>
                  <a:schemeClr val="tx1">
                    <a:lumMod val="75000"/>
                    <a:lumOff val="25000"/>
                  </a:schemeClr>
                </a:solidFill>
                <a:latin typeface="Arial" panose="020B0604020202020204" pitchFamily="34" charset="0"/>
                <a:ea typeface="微软雅黑" panose="020B0503020204020204" pitchFamily="34" charset="-122"/>
              </a:rPr>
              <a:t>严禁无证上岗</a:t>
            </a:r>
            <a:endParaRPr lang="zh-CN" altLang="en-US" sz="1400" b="1">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94" name="文本框 93"/>
          <p:cNvSpPr txBox="1"/>
          <p:nvPr>
            <p:custDataLst>
              <p:tags r:id="rId9"/>
            </p:custDataLst>
          </p:nvPr>
        </p:nvSpPr>
        <p:spPr>
          <a:xfrm>
            <a:off x="412433" y="1341596"/>
            <a:ext cx="7486650" cy="472440"/>
          </a:xfrm>
          <a:prstGeom prst="rect">
            <a:avLst/>
          </a:prstGeom>
          <a:noFill/>
        </p:spPr>
        <p:txBody>
          <a:bodyPr wrap="square" lIns="67500" tIns="35100" rIns="67500" bIns="35100" rtlCol="0">
            <a:normAutofit fontScale="82500"/>
          </a:bodyPr>
          <a:lstStyle/>
          <a:p>
            <a:pPr>
              <a:lnSpc>
                <a:spcPct val="120000"/>
              </a:lnSpc>
              <a:spcBef>
                <a:spcPts val="300"/>
              </a:spcBef>
              <a:spcAft>
                <a:spcPts val="300"/>
              </a:spcAft>
            </a:pPr>
            <a:r>
              <a:rPr lang="zh-CN" altLang="en-US" sz="2700" b="1" spc="300">
                <a:solidFill>
                  <a:schemeClr val="accent1"/>
                </a:solidFill>
                <a:uFillTx/>
                <a:latin typeface="Arial" panose="020B0604020202020204" pitchFamily="34" charset="0"/>
                <a:ea typeface="微软雅黑" panose="020B0503020204020204" pitchFamily="34" charset="-122"/>
              </a:rPr>
              <a:t>安全生产七大禁令</a:t>
            </a:r>
            <a:endParaRPr lang="zh-CN" altLang="en-US" sz="2700" b="1" spc="300">
              <a:solidFill>
                <a:schemeClr val="accent1"/>
              </a:solidFill>
              <a:uFillTx/>
              <a:latin typeface="Arial" panose="020B0604020202020204" pitchFamily="34" charset="0"/>
              <a:ea typeface="微软雅黑" panose="020B0503020204020204" pitchFamily="34" charset="-122"/>
            </a:endParaRPr>
          </a:p>
        </p:txBody>
      </p:sp>
    </p:spTree>
    <p:custDataLst>
      <p:tags r:id="rId10"/>
    </p:custData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custDataLst>
              <p:tags r:id="rId1"/>
            </p:custDataLst>
          </p:nvPr>
        </p:nvSpPr>
        <p:spPr>
          <a:xfrm>
            <a:off x="433634" y="1210756"/>
            <a:ext cx="8276735" cy="443649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chemeClr val="lt1"/>
              </a:solidFill>
              <a:latin typeface="微软雅黑" panose="020B0503020204020204" pitchFamily="34" charset="-122"/>
              <a:ea typeface="微软雅黑" panose="020B0503020204020204" pitchFamily="34" charset="-122"/>
              <a:cs typeface="+mn-ea"/>
              <a:sym typeface="+mn-lt"/>
            </a:endParaRPr>
          </a:p>
        </p:txBody>
      </p:sp>
      <p:cxnSp>
        <p:nvCxnSpPr>
          <p:cNvPr id="10" name="直接连接符 9"/>
          <p:cNvCxnSpPr/>
          <p:nvPr>
            <p:custDataLst>
              <p:tags r:id="rId2"/>
            </p:custDataLst>
          </p:nvPr>
        </p:nvCxnSpPr>
        <p:spPr>
          <a:xfrm>
            <a:off x="569214" y="953262"/>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433632" y="1017122"/>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a:off x="8361315" y="5470547"/>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5"/>
            </p:custDataLst>
          </p:nvPr>
        </p:nvCxnSpPr>
        <p:spPr>
          <a:xfrm>
            <a:off x="8225733" y="5534408"/>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6"/>
          <p:cNvSpPr txBox="1"/>
          <p:nvPr>
            <p:custDataLst>
              <p:tags r:id="rId6"/>
            </p:custDataLst>
          </p:nvPr>
        </p:nvSpPr>
        <p:spPr>
          <a:xfrm>
            <a:off x="914408" y="1657357"/>
            <a:ext cx="7315257" cy="3543319"/>
          </a:xfrm>
          <a:prstGeom prst="rect">
            <a:avLst/>
          </a:prstGeom>
          <a:noFill/>
          <a:ln w="3175">
            <a:noFill/>
            <a:prstDash val="dash"/>
          </a:ln>
        </p:spPr>
        <p:txBody>
          <a:bodyPr wrap="square" lIns="47625" tIns="19050" rIns="47625" bIns="1905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7150" lvl="0" indent="-34290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特种设备定期送检</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7150" lvl="0" indent="-34290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电动工具必须有合格证并定期维护</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7150" lvl="0" indent="-34290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设备安全装置，连锁装置定期维护、检查</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2"/>
          <p:cNvSpPr/>
          <p:nvPr>
            <p:custDataLst>
              <p:tags r:id="rId1"/>
            </p:custDataLst>
          </p:nvPr>
        </p:nvSpPr>
        <p:spPr>
          <a:xfrm>
            <a:off x="971550" y="1052513"/>
            <a:ext cx="7138988" cy="4523105"/>
          </a:xfrm>
          <a:prstGeom prst="rect">
            <a:avLst/>
          </a:prstGeom>
          <a:noFill/>
          <a:ln w="9525">
            <a:noFill/>
          </a:ln>
        </p:spPr>
        <p:txBody>
          <a:bodyPr anchor="t">
            <a:spAutoFit/>
          </a:bodyPr>
          <a:p>
            <a:pPr marL="457200" indent="-457200" eaLnBrk="0" hangingPunct="0">
              <a:lnSpc>
                <a:spcPct val="200000"/>
              </a:lnSpc>
              <a:buFont typeface="Wingdings" panose="05000000000000000000" pitchFamily="2" charset="2"/>
              <a:buChar char="u"/>
            </a:pPr>
            <a:r>
              <a:rPr lang="zh-CN" altLang="en-US"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自我介绍</a:t>
            </a:r>
            <a:endParaRPr lang="en-US" altLang="zh-CN"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endParaRPr>
          </a:p>
          <a:p>
            <a:pPr marL="457200" indent="-457200" eaLnBrk="0" hangingPunct="0">
              <a:lnSpc>
                <a:spcPct val="200000"/>
              </a:lnSpc>
              <a:buFont typeface="Wingdings" panose="05000000000000000000" pitchFamily="2" charset="2"/>
              <a:buChar char="u"/>
            </a:pPr>
            <a:r>
              <a:rPr lang="zh-CN" altLang="en-US"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出口</a:t>
            </a:r>
            <a:endParaRPr lang="en-US" altLang="zh-CN"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endParaRPr>
          </a:p>
          <a:p>
            <a:pPr marL="457200" indent="-457200" eaLnBrk="0" hangingPunct="0">
              <a:lnSpc>
                <a:spcPct val="200000"/>
              </a:lnSpc>
              <a:buFont typeface="Wingdings" panose="05000000000000000000" pitchFamily="2" charset="2"/>
              <a:buChar char="u"/>
            </a:pPr>
            <a:r>
              <a:rPr lang="zh-CN" altLang="en-US"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集合点</a:t>
            </a:r>
            <a:endParaRPr lang="en-US" altLang="zh-CN"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endParaRPr>
          </a:p>
          <a:p>
            <a:pPr marL="457200" indent="-457200" eaLnBrk="0" hangingPunct="0">
              <a:lnSpc>
                <a:spcPct val="200000"/>
              </a:lnSpc>
              <a:buFont typeface="Wingdings" panose="05000000000000000000" pitchFamily="2" charset="2"/>
              <a:buChar char="u"/>
            </a:pPr>
            <a:r>
              <a:rPr lang="zh-CN" altLang="en-US"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课堂纪律</a:t>
            </a:r>
            <a:endParaRPr lang="en-US" altLang="zh-CN"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endParaRPr>
          </a:p>
          <a:p>
            <a:pPr marL="457200" indent="-457200" eaLnBrk="0" hangingPunct="0">
              <a:lnSpc>
                <a:spcPct val="200000"/>
              </a:lnSpc>
              <a:buFont typeface="Wingdings" panose="05000000000000000000" pitchFamily="2" charset="2"/>
              <a:buChar char="u"/>
            </a:pPr>
            <a:r>
              <a:rPr lang="zh-CN" altLang="en-US"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厕所</a:t>
            </a:r>
            <a:endParaRPr lang="en-US" altLang="zh-CN"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endParaRPr>
          </a:p>
          <a:p>
            <a:pPr marL="457200" indent="-457200" eaLnBrk="0" hangingPunct="0">
              <a:lnSpc>
                <a:spcPct val="200000"/>
              </a:lnSpc>
              <a:buFont typeface="Wingdings" panose="05000000000000000000" pitchFamily="2" charset="2"/>
              <a:buChar char="u"/>
            </a:pPr>
            <a:r>
              <a:rPr lang="zh-CN" altLang="en-US"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休息</a:t>
            </a:r>
            <a:endParaRPr lang="zh-CN" altLang="en-US" sz="2400" b="1" dirty="0">
              <a:solidFill>
                <a:srgbClr val="000000"/>
              </a:solidFill>
              <a:latin typeface="楷体" panose="02010609060101010101" pitchFamily="49" charset="-122"/>
              <a:ea typeface="楷体" panose="02010609060101010101" pitchFamily="49" charset="-122"/>
              <a:sym typeface="微软雅黑" panose="020B0503020204020204" pitchFamily="34" charset="-122"/>
            </a:endParaRPr>
          </a:p>
        </p:txBody>
      </p:sp>
      <p:pic>
        <p:nvPicPr>
          <p:cNvPr id="31747" name="图片 1"/>
          <p:cNvPicPr>
            <a:picLocks noChangeAspect="1"/>
          </p:cNvPicPr>
          <p:nvPr>
            <p:custDataLst>
              <p:tags r:id="rId2"/>
            </p:custDataLst>
          </p:nvPr>
        </p:nvPicPr>
        <p:blipFill>
          <a:blip r:embed="rId3"/>
          <a:stretch>
            <a:fillRect/>
          </a:stretch>
        </p:blipFill>
        <p:spPr>
          <a:xfrm>
            <a:off x="6156325" y="742950"/>
            <a:ext cx="2987675" cy="3735388"/>
          </a:xfrm>
          <a:prstGeom prst="rect">
            <a:avLst/>
          </a:prstGeom>
          <a:noFill/>
          <a:ln w="9525">
            <a:noFill/>
          </a:ln>
        </p:spPr>
      </p:pic>
      <p:pic>
        <p:nvPicPr>
          <p:cNvPr id="31748" name="图片 2"/>
          <p:cNvPicPr>
            <a:picLocks noChangeAspect="1"/>
          </p:cNvPicPr>
          <p:nvPr>
            <p:custDataLst>
              <p:tags r:id="rId4"/>
            </p:custDataLst>
          </p:nvPr>
        </p:nvPicPr>
        <p:blipFill>
          <a:blip r:embed="rId5"/>
          <a:stretch>
            <a:fillRect/>
          </a:stretch>
        </p:blipFill>
        <p:spPr>
          <a:xfrm>
            <a:off x="3563938" y="4292600"/>
            <a:ext cx="1625600" cy="1627188"/>
          </a:xfrm>
          <a:prstGeom prst="rect">
            <a:avLst/>
          </a:prstGeom>
          <a:noFill/>
          <a:ln w="9525">
            <a:noFill/>
          </a:ln>
        </p:spPr>
      </p:pic>
      <p:pic>
        <p:nvPicPr>
          <p:cNvPr id="31749" name="图片 3"/>
          <p:cNvPicPr>
            <a:picLocks noChangeAspect="1"/>
          </p:cNvPicPr>
          <p:nvPr>
            <p:custDataLst>
              <p:tags r:id="rId6"/>
            </p:custDataLst>
          </p:nvPr>
        </p:nvPicPr>
        <p:blipFill>
          <a:blip r:embed="rId7"/>
          <a:stretch>
            <a:fillRect/>
          </a:stretch>
        </p:blipFill>
        <p:spPr>
          <a:xfrm>
            <a:off x="3563938" y="1557338"/>
            <a:ext cx="1625600" cy="1625600"/>
          </a:xfrm>
          <a:prstGeom prst="rect">
            <a:avLst/>
          </a:prstGeom>
          <a:noFill/>
          <a:ln w="9525">
            <a:noFill/>
          </a:ln>
        </p:spPr>
      </p:pic>
      <p:pic>
        <p:nvPicPr>
          <p:cNvPr id="31750" name="图片 4"/>
          <p:cNvPicPr>
            <a:picLocks noChangeAspect="1"/>
          </p:cNvPicPr>
          <p:nvPr>
            <p:custDataLst>
              <p:tags r:id="rId8"/>
            </p:custDataLst>
          </p:nvPr>
        </p:nvPicPr>
        <p:blipFill>
          <a:blip r:embed="rId9"/>
          <a:stretch>
            <a:fillRect/>
          </a:stretch>
        </p:blipFill>
        <p:spPr>
          <a:xfrm>
            <a:off x="6300788" y="4478338"/>
            <a:ext cx="2670175" cy="2001837"/>
          </a:xfrm>
          <a:prstGeom prst="rect">
            <a:avLst/>
          </a:prstGeom>
          <a:noFill/>
          <a:ln w="9525">
            <a:noFill/>
          </a:ln>
        </p:spPr>
      </p:pic>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itle 6"/>
          <p:cNvSpPr txBox="1"/>
          <p:nvPr>
            <p:custDataLst>
              <p:tags r:id="rId1"/>
            </p:custDataLst>
          </p:nvPr>
        </p:nvSpPr>
        <p:spPr>
          <a:xfrm>
            <a:off x="457167" y="1885938"/>
            <a:ext cx="8229657" cy="3086119"/>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严禁危险作业无票施工</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工作场所定期开风险因素辨识</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化学品库房符合“三防设计”同时满足防爆要求</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甲类建筑满足相关消防要求</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对角圆角矩形 2"/>
          <p:cNvSpPr/>
          <p:nvPr>
            <p:custDataLst>
              <p:tags r:id="rId1"/>
            </p:custDataLst>
          </p:nvPr>
        </p:nvSpPr>
        <p:spPr>
          <a:xfrm>
            <a:off x="0" y="676275"/>
            <a:ext cx="9144000" cy="532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35842" name="图片 6"/>
          <p:cNvPicPr>
            <a:picLocks noChangeAspect="1"/>
          </p:cNvPicPr>
          <p:nvPr>
            <p:custDataLst>
              <p:tags r:id="rId2"/>
            </p:custDataLst>
          </p:nvPr>
        </p:nvPicPr>
        <p:blipFill>
          <a:blip r:embed="rId3"/>
          <a:srcRect b="31548"/>
          <a:stretch>
            <a:fillRect/>
          </a:stretch>
        </p:blipFill>
        <p:spPr>
          <a:xfrm>
            <a:off x="0" y="3810000"/>
            <a:ext cx="9144000" cy="2190750"/>
          </a:xfrm>
          <a:prstGeom prst="rect">
            <a:avLst/>
          </a:prstGeom>
          <a:noFill/>
          <a:ln w="9525">
            <a:noFill/>
          </a:ln>
        </p:spPr>
      </p:pic>
      <p:sp>
        <p:nvSpPr>
          <p:cNvPr id="8" name="矩形 7"/>
          <p:cNvSpPr/>
          <p:nvPr>
            <p:custDataLst>
              <p:tags r:id="rId4"/>
            </p:custDataLst>
          </p:nvPr>
        </p:nvSpPr>
        <p:spPr>
          <a:xfrm>
            <a:off x="0" y="3357563"/>
            <a:ext cx="9144000" cy="264318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矩形 8"/>
          <p:cNvSpPr/>
          <p:nvPr>
            <p:custDataLst>
              <p:tags r:id="rId5"/>
            </p:custDataLst>
          </p:nvPr>
        </p:nvSpPr>
        <p:spPr>
          <a:xfrm>
            <a:off x="0" y="3127375"/>
            <a:ext cx="9144000" cy="12239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endParaRPr lang="zh-CN" altLang="en-US" strike="noStrike" noProof="1"/>
          </a:p>
        </p:txBody>
      </p:sp>
      <p:sp>
        <p:nvSpPr>
          <p:cNvPr id="10" name="椭圆 9"/>
          <p:cNvSpPr/>
          <p:nvPr>
            <p:custDataLst>
              <p:tags r:id="rId6"/>
            </p:custDataLst>
          </p:nvPr>
        </p:nvSpPr>
        <p:spPr>
          <a:xfrm>
            <a:off x="4103688" y="1893888"/>
            <a:ext cx="936625" cy="936625"/>
          </a:xfrm>
          <a:prstGeom prst="ellipse">
            <a:avLst/>
          </a:prstGeom>
          <a:solidFill>
            <a:schemeClr val="accent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600" b="1" strike="noStrike" noProof="1">
                <a:solidFill>
                  <a:schemeClr val="bg1"/>
                </a:solidFill>
              </a:rPr>
              <a:t>4</a:t>
            </a:r>
            <a:endParaRPr lang="en-US" altLang="zh-CN" sz="3600" b="1" strike="noStrike" noProof="1">
              <a:solidFill>
                <a:schemeClr val="bg1"/>
              </a:solidFill>
            </a:endParaRPr>
          </a:p>
        </p:txBody>
      </p:sp>
      <p:sp>
        <p:nvSpPr>
          <p:cNvPr id="12" name="矩形 11"/>
          <p:cNvSpPr/>
          <p:nvPr>
            <p:custDataLst>
              <p:tags r:id="rId7"/>
            </p:custDataLst>
          </p:nvPr>
        </p:nvSpPr>
        <p:spPr>
          <a:xfrm>
            <a:off x="0" y="4257675"/>
            <a:ext cx="9144000" cy="10795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endParaRPr lang="zh-CN" altLang="en-US" strike="noStrike" noProof="1"/>
          </a:p>
        </p:txBody>
      </p:sp>
      <p:sp>
        <p:nvSpPr>
          <p:cNvPr id="4" name="矩形 10"/>
          <p:cNvSpPr/>
          <p:nvPr>
            <p:custDataLst>
              <p:tags r:id="rId8"/>
            </p:custDataLst>
          </p:nvPr>
        </p:nvSpPr>
        <p:spPr>
          <a:xfrm>
            <a:off x="-635" y="3127375"/>
            <a:ext cx="9145270" cy="521970"/>
          </a:xfrm>
          <a:prstGeom prst="rect">
            <a:avLst/>
          </a:prstGeom>
          <a:noFill/>
          <a:ln w="9525">
            <a:noFill/>
          </a:ln>
        </p:spPr>
        <p:txBody>
          <a:bodyPr wrap="square" anchor="t">
            <a:spAutoFit/>
          </a:bodyPr>
          <a:p>
            <a:pPr marL="0" lvl="1" algn="ctr"/>
            <a:r>
              <a:rPr lang="en-US" altLang="zh-CN" sz="2800" b="1" dirty="0">
                <a:solidFill>
                  <a:srgbClr val="262626"/>
                </a:solidFill>
                <a:latin typeface="微软雅黑" panose="020B0503020204020204" pitchFamily="34" charset="-122"/>
                <a:ea typeface="微软雅黑" panose="020B0503020204020204" pitchFamily="34" charset="-122"/>
                <a:sym typeface="+mn-ea"/>
              </a:rPr>
              <a:t>“</a:t>
            </a:r>
            <a:r>
              <a:rPr lang="zh-CN" altLang="en-US" sz="2800" b="1" dirty="0">
                <a:solidFill>
                  <a:srgbClr val="262626"/>
                </a:solidFill>
                <a:latin typeface="微软雅黑" panose="020B0503020204020204" pitchFamily="34" charset="-122"/>
                <a:ea typeface="微软雅黑" panose="020B0503020204020204" pitchFamily="34" charset="-122"/>
                <a:sym typeface="+mn-ea"/>
              </a:rPr>
              <a:t>安厦系统科技</a:t>
            </a:r>
            <a:r>
              <a:rPr lang="en-US" altLang="zh-CN" sz="2800" b="1" dirty="0">
                <a:solidFill>
                  <a:srgbClr val="262626"/>
                </a:solidFill>
                <a:latin typeface="微软雅黑" panose="020B0503020204020204" pitchFamily="34" charset="-122"/>
                <a:ea typeface="微软雅黑" panose="020B0503020204020204" pitchFamily="34" charset="-122"/>
                <a:sym typeface="+mn-ea"/>
              </a:rPr>
              <a:t>”</a:t>
            </a:r>
            <a:r>
              <a:rPr lang="zh-CN" altLang="en-US" sz="2800" b="1" dirty="0">
                <a:solidFill>
                  <a:srgbClr val="262626"/>
                </a:solidFill>
                <a:latin typeface="微软雅黑" panose="020B0503020204020204" pitchFamily="34" charset="-122"/>
                <a:ea typeface="微软雅黑" panose="020B0503020204020204" pitchFamily="34" charset="-122"/>
                <a:sym typeface="+mn-ea"/>
              </a:rPr>
              <a:t>为您量身定制安全套餐</a:t>
            </a:r>
            <a:endParaRPr lang="zh-CN" altLang="en-US" sz="2800" b="1" dirty="0">
              <a:solidFill>
                <a:srgbClr val="262626"/>
              </a:solidFill>
              <a:latin typeface="微软雅黑" panose="020B0503020204020204" pitchFamily="34" charset="-122"/>
              <a:ea typeface="微软雅黑" panose="020B0503020204020204" pitchFamily="34" charset="-122"/>
              <a:sym typeface="+mn-ea"/>
            </a:endParaRPr>
          </a:p>
        </p:txBody>
      </p:sp>
    </p:spTree>
    <p:custDataLst>
      <p:tags r:id="rId9"/>
    </p:custDataLst>
  </p:cSld>
  <p:clrMapOvr>
    <a:masterClrMapping/>
  </p:clrMapOvr>
  <p:transition spd="slow">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21335" y="549910"/>
            <a:ext cx="4738370" cy="460375"/>
          </a:xfrm>
          <a:prstGeom prst="rect">
            <a:avLst/>
          </a:prstGeom>
          <a:noFill/>
        </p:spPr>
        <p:txBody>
          <a:bodyPr wrap="square" rtlCol="0">
            <a:spAutoFit/>
          </a:bodyPr>
          <a:p>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专业的</a:t>
            </a:r>
            <a:r>
              <a:rPr lang="zh-CN" sz="2400">
                <a:latin typeface="微软雅黑" panose="020B0503020204020204" pitchFamily="34" charset="-122"/>
                <a:ea typeface="微软雅黑" panose="020B0503020204020204" pitchFamily="34" charset="-122"/>
                <a:cs typeface="微软雅黑" panose="020B0503020204020204" pitchFamily="34" charset="-122"/>
                <a:sym typeface="+mn-ea"/>
              </a:rPr>
              <a:t>团队</a:t>
            </a:r>
            <a:endParaRPr lang="zh-CN" sz="2400">
              <a:latin typeface="微软雅黑" panose="020B0503020204020204" pitchFamily="34" charset="-122"/>
              <a:ea typeface="微软雅黑" panose="020B0503020204020204" pitchFamily="34" charset="-122"/>
              <a:sym typeface="+mn-ea"/>
            </a:endParaRPr>
          </a:p>
        </p:txBody>
      </p:sp>
      <p:sp>
        <p:nvSpPr>
          <p:cNvPr id="41" name="Rounded Rectangle 4"/>
          <p:cNvSpPr/>
          <p:nvPr>
            <p:custDataLst>
              <p:tags r:id="rId2"/>
            </p:custDataLst>
          </p:nvPr>
        </p:nvSpPr>
        <p:spPr>
          <a:xfrm>
            <a:off x="977900" y="3371328"/>
            <a:ext cx="1299210" cy="342900"/>
          </a:xfrm>
          <a:prstGeom prst="roundRect">
            <a:avLst/>
          </a:prstGeom>
          <a:solidFill>
            <a:srgbClr val="1F74AD"/>
          </a:solidFill>
          <a:ln w="12700" cap="flat" cmpd="sng" algn="ctr">
            <a:noFill/>
            <a:prstDash val="solid"/>
            <a:miter lim="800000"/>
          </a:ln>
          <a:effectLst/>
        </p:spPr>
        <p:txBody>
          <a:bodyPr rtlCol="0" anchor="ctr"/>
          <a:lstStyle/>
          <a:p>
            <a:pPr algn="ct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6"/>
          <p:cNvSpPr txBox="1"/>
          <p:nvPr>
            <p:custDataLst>
              <p:tags r:id="rId3"/>
            </p:custDataLst>
          </p:nvPr>
        </p:nvSpPr>
        <p:spPr>
          <a:xfrm>
            <a:off x="1039272" y="3373798"/>
            <a:ext cx="1177200" cy="337961"/>
          </a:xfrm>
          <a:prstGeom prst="rect">
            <a:avLst/>
          </a:prstGeom>
          <a:noFill/>
        </p:spPr>
        <p:txBody>
          <a:bodyPr wrap="square" rtlCol="0" anchor="ctr" anchorCtr="0">
            <a:noAutofit/>
          </a:bodyPr>
          <a:lstStyle>
            <a:defPPr>
              <a:defRPr lang="zh-CN"/>
            </a:defPPr>
            <a:lvl1pPr algn="ctr">
              <a:lnSpc>
                <a:spcPct val="120000"/>
              </a:lnSpc>
              <a:defRPr b="1" spc="300">
                <a:solidFill>
                  <a:sysClr val="window" lastClr="FFFFFF"/>
                </a:solidFill>
                <a:latin typeface="微软雅黑" panose="020B0503020204020204" pitchFamily="34" charset="-122"/>
                <a:ea typeface="微软雅黑" panose="020B0503020204020204" pitchFamily="34" charset="-122"/>
              </a:defRPr>
            </a:lvl1pPr>
          </a:lstStyle>
          <a:p>
            <a:r>
              <a:rPr lang="zh-CN" altLang="en-US" sz="1800">
                <a:latin typeface="Arial" panose="020B0604020202020204" pitchFamily="34" charset="0"/>
                <a:ea typeface="微软雅黑" panose="020B0503020204020204" pitchFamily="34" charset="-122"/>
                <a:sym typeface="Arial" panose="020B0604020202020204" pitchFamily="34" charset="0"/>
              </a:rPr>
              <a:t>胡伟</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75" name="文本框 74"/>
          <p:cNvSpPr txBox="1"/>
          <p:nvPr>
            <p:custDataLst>
              <p:tags r:id="rId4"/>
            </p:custDataLst>
          </p:nvPr>
        </p:nvSpPr>
        <p:spPr>
          <a:xfrm>
            <a:off x="912940" y="4069821"/>
            <a:ext cx="1429131" cy="300829"/>
          </a:xfrm>
          <a:prstGeom prst="rect">
            <a:avLst/>
          </a:prstGeom>
          <a:noFill/>
        </p:spPr>
        <p:txBody>
          <a:bodyPr wrap="square" lIns="67500" tIns="35100" rIns="67500" bIns="0" anchor="b" anchorCtr="0">
            <a:normAutofit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r>
              <a:rPr lang="zh-CN" altLang="en-US" sz="1500" b="1" spc="300">
                <a:latin typeface="Arial" panose="020B0604020202020204" pitchFamily="34" charset="0"/>
                <a:ea typeface="微软雅黑" panose="020B0503020204020204" pitchFamily="34" charset="-122"/>
                <a:cs typeface="+mn-ea"/>
                <a:sym typeface="Arial" panose="020B0604020202020204" pitchFamily="34" charset="0"/>
              </a:rPr>
              <a:t>昆明工学院</a:t>
            </a:r>
            <a:endParaRPr lang="zh-CN" altLang="en-US" sz="1500" b="1" spc="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文本框 75"/>
          <p:cNvSpPr txBox="1"/>
          <p:nvPr>
            <p:custDataLst>
              <p:tags r:id="rId5"/>
            </p:custDataLst>
          </p:nvPr>
        </p:nvSpPr>
        <p:spPr>
          <a:xfrm>
            <a:off x="912940" y="4393616"/>
            <a:ext cx="1429131" cy="590051"/>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r>
              <a:rPr lang="zh-CN" altLang="en-US" sz="1200" spc="150">
                <a:latin typeface="Arial" panose="020B0604020202020204" pitchFamily="34" charset="0"/>
                <a:ea typeface="微软雅黑" panose="020B0503020204020204" pitchFamily="34" charset="-122"/>
                <a:sym typeface="Arial" panose="020B0604020202020204" pitchFamily="34" charset="0"/>
              </a:rPr>
              <a:t>高级工程师、注册安全工程师</a:t>
            </a:r>
            <a:endParaRPr lang="zh-CN" altLang="en-US" sz="1200" spc="150">
              <a:latin typeface="Arial" panose="020B0604020202020204" pitchFamily="34" charset="0"/>
              <a:ea typeface="微软雅黑" panose="020B0503020204020204" pitchFamily="34" charset="-122"/>
              <a:sym typeface="Arial" panose="020B0604020202020204" pitchFamily="34" charset="0"/>
            </a:endParaRPr>
          </a:p>
        </p:txBody>
      </p:sp>
      <p:sp>
        <p:nvSpPr>
          <p:cNvPr id="50" name="Rounded Rectangle 14"/>
          <p:cNvSpPr/>
          <p:nvPr>
            <p:custDataLst>
              <p:tags r:id="rId6"/>
            </p:custDataLst>
          </p:nvPr>
        </p:nvSpPr>
        <p:spPr>
          <a:xfrm>
            <a:off x="2941264" y="3371328"/>
            <a:ext cx="1299210" cy="342900"/>
          </a:xfrm>
          <a:prstGeom prst="roundRect">
            <a:avLst/>
          </a:prstGeom>
          <a:solidFill>
            <a:srgbClr val="3498DB"/>
          </a:solidFill>
          <a:ln w="12700" cap="flat" cmpd="sng" algn="ctr">
            <a:noFill/>
            <a:prstDash val="solid"/>
            <a:miter lim="800000"/>
          </a:ln>
          <a:effectLst/>
        </p:spPr>
        <p:txBody>
          <a:bodyPr rtlCol="0" anchor="ctr"/>
          <a:lstStyle/>
          <a:p>
            <a:pPr algn="ct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5"/>
          <p:cNvSpPr txBox="1"/>
          <p:nvPr>
            <p:custDataLst>
              <p:tags r:id="rId7"/>
            </p:custDataLst>
          </p:nvPr>
        </p:nvSpPr>
        <p:spPr>
          <a:xfrm>
            <a:off x="3002601" y="3373798"/>
            <a:ext cx="1177200" cy="337961"/>
          </a:xfrm>
          <a:prstGeom prst="rect">
            <a:avLst/>
          </a:prstGeom>
          <a:noFill/>
        </p:spPr>
        <p:txBody>
          <a:bodyPr wrap="square" rtlCol="0" anchor="ctr" anchorCtr="0">
            <a:noAutofit/>
          </a:bodyPr>
          <a:lstStyle>
            <a:defPPr>
              <a:defRPr lang="zh-CN"/>
            </a:defPPr>
            <a:lvl1pPr algn="ctr">
              <a:lnSpc>
                <a:spcPct val="120000"/>
              </a:lnSpc>
              <a:defRPr b="1" spc="300">
                <a:solidFill>
                  <a:sysClr val="window" lastClr="FFFFFF"/>
                </a:solidFill>
                <a:latin typeface="微软雅黑" panose="020B0503020204020204" pitchFamily="34" charset="-122"/>
                <a:ea typeface="微软雅黑" panose="020B0503020204020204" pitchFamily="34" charset="-122"/>
              </a:defRPr>
            </a:lvl1pPr>
          </a:lstStyle>
          <a:p>
            <a:r>
              <a:rPr lang="zh-CN" altLang="en-US" sz="1800">
                <a:latin typeface="Arial" panose="020B0604020202020204" pitchFamily="34" charset="0"/>
                <a:ea typeface="微软雅黑" panose="020B0503020204020204" pitchFamily="34" charset="-122"/>
                <a:sym typeface="Arial" panose="020B0604020202020204" pitchFamily="34" charset="0"/>
              </a:rPr>
              <a:t>曲范晖</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80" name="文本框 79"/>
          <p:cNvSpPr txBox="1"/>
          <p:nvPr>
            <p:custDataLst>
              <p:tags r:id="rId8"/>
            </p:custDataLst>
          </p:nvPr>
        </p:nvSpPr>
        <p:spPr>
          <a:xfrm>
            <a:off x="2664460" y="4014470"/>
            <a:ext cx="1838960" cy="355600"/>
          </a:xfrm>
          <a:prstGeom prst="rect">
            <a:avLst/>
          </a:prstGeom>
          <a:noFill/>
        </p:spPr>
        <p:txBody>
          <a:bodyPr wrap="square" lIns="67500" tIns="35100" rIns="67500" bIns="0" anchor="b" anchorCtr="0"/>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20000"/>
              </a:lnSpc>
            </a:pPr>
            <a:r>
              <a:rPr lang="zh-CN" altLang="en-US" sz="1600" b="1" spc="300">
                <a:latin typeface="Arial" panose="020B0604020202020204" pitchFamily="34" charset="0"/>
                <a:ea typeface="微软雅黑" panose="020B0503020204020204" pitchFamily="34" charset="-122"/>
                <a:cs typeface="+mn-ea"/>
                <a:sym typeface="Arial" panose="020B0604020202020204" pitchFamily="34" charset="0"/>
              </a:rPr>
              <a:t>临床医学、本科</a:t>
            </a:r>
            <a:endParaRPr lang="zh-CN" altLang="en-US" sz="1600" b="1" spc="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文本框 80"/>
          <p:cNvSpPr txBox="1"/>
          <p:nvPr>
            <p:custDataLst>
              <p:tags r:id="rId9"/>
            </p:custDataLst>
          </p:nvPr>
        </p:nvSpPr>
        <p:spPr>
          <a:xfrm>
            <a:off x="2876360" y="4393616"/>
            <a:ext cx="1429131" cy="590051"/>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r>
              <a:rPr lang="zh-CN" altLang="en-US" sz="1200" spc="150">
                <a:latin typeface="Arial" panose="020B0604020202020204" pitchFamily="34" charset="0"/>
                <a:ea typeface="微软雅黑" panose="020B0503020204020204" pitchFamily="34" charset="-122"/>
                <a:sym typeface="Arial" panose="020B0604020202020204" pitchFamily="34" charset="0"/>
              </a:rPr>
              <a:t>注册安全工程师、职业卫生评价资格证</a:t>
            </a:r>
            <a:endParaRPr lang="zh-CN" altLang="en-US" sz="1200" spc="150">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0" descr="标准照胡伟"/>
          <p:cNvPicPr>
            <a:picLocks noChangeAspect="1"/>
          </p:cNvPicPr>
          <p:nvPr>
            <p:custDataLst>
              <p:tags r:id="rId10"/>
            </p:custDataLst>
          </p:nvPr>
        </p:nvPicPr>
        <p:blipFill>
          <a:blip r:embed="rId11"/>
          <a:stretch>
            <a:fillRect/>
          </a:stretch>
        </p:blipFill>
        <p:spPr>
          <a:xfrm>
            <a:off x="977900" y="1464945"/>
            <a:ext cx="1314450" cy="1908810"/>
          </a:xfrm>
          <a:prstGeom prst="rect">
            <a:avLst/>
          </a:prstGeom>
        </p:spPr>
      </p:pic>
      <p:pic>
        <p:nvPicPr>
          <p:cNvPr id="19" name="图片 18"/>
          <p:cNvPicPr>
            <a:picLocks noChangeAspect="1"/>
          </p:cNvPicPr>
          <p:nvPr>
            <p:custDataLst>
              <p:tags r:id="rId12"/>
            </p:custDataLst>
          </p:nvPr>
        </p:nvPicPr>
        <p:blipFill>
          <a:blip r:embed="rId13"/>
          <a:stretch>
            <a:fillRect/>
          </a:stretch>
        </p:blipFill>
        <p:spPr>
          <a:xfrm>
            <a:off x="2896235" y="1464945"/>
            <a:ext cx="1375410" cy="1915160"/>
          </a:xfrm>
          <a:prstGeom prst="rect">
            <a:avLst/>
          </a:prstGeom>
        </p:spPr>
      </p:pic>
      <p:sp>
        <p:nvSpPr>
          <p:cNvPr id="6" name="Rounded Rectangle 14"/>
          <p:cNvSpPr/>
          <p:nvPr>
            <p:custDataLst>
              <p:tags r:id="rId14"/>
            </p:custDataLst>
          </p:nvPr>
        </p:nvSpPr>
        <p:spPr>
          <a:xfrm>
            <a:off x="4902779" y="3357358"/>
            <a:ext cx="1299210" cy="342900"/>
          </a:xfrm>
          <a:prstGeom prst="roundRect">
            <a:avLst/>
          </a:prstGeom>
          <a:solidFill>
            <a:srgbClr val="3498DB"/>
          </a:solidFill>
          <a:ln w="12700" cap="flat" cmpd="sng" algn="ctr">
            <a:noFill/>
            <a:prstDash val="solid"/>
            <a:miter lim="800000"/>
          </a:ln>
          <a:effectLst/>
        </p:spPr>
        <p:txBody>
          <a:bodyPr rtlCol="0" anchor="ctr"/>
          <a:lstStyle/>
          <a:p>
            <a:pPr algn="ct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5"/>
          <p:cNvSpPr txBox="1"/>
          <p:nvPr>
            <p:custDataLst>
              <p:tags r:id="rId15"/>
            </p:custDataLst>
          </p:nvPr>
        </p:nvSpPr>
        <p:spPr>
          <a:xfrm>
            <a:off x="4964116" y="3359828"/>
            <a:ext cx="1177200" cy="337961"/>
          </a:xfrm>
          <a:prstGeom prst="rect">
            <a:avLst/>
          </a:prstGeom>
          <a:noFill/>
        </p:spPr>
        <p:txBody>
          <a:bodyPr wrap="square" rtlCol="0" anchor="ctr" anchorCtr="0">
            <a:noAutofit/>
          </a:bodyPr>
          <a:lstStyle>
            <a:defPPr>
              <a:defRPr lang="zh-CN"/>
            </a:defPPr>
            <a:lvl1pPr algn="ctr">
              <a:lnSpc>
                <a:spcPct val="120000"/>
              </a:lnSpc>
              <a:defRPr b="1" spc="300">
                <a:solidFill>
                  <a:sysClr val="window" lastClr="FFFFFF"/>
                </a:solidFill>
                <a:latin typeface="微软雅黑" panose="020B0503020204020204" pitchFamily="34" charset="-122"/>
                <a:ea typeface="微软雅黑" panose="020B0503020204020204" pitchFamily="34" charset="-122"/>
              </a:defRPr>
            </a:lvl1pPr>
          </a:lstStyle>
          <a:p>
            <a:r>
              <a:rPr lang="zh-CN" altLang="en-US" sz="1800">
                <a:latin typeface="Arial" panose="020B0604020202020204" pitchFamily="34" charset="0"/>
                <a:ea typeface="微软雅黑" panose="020B0503020204020204" pitchFamily="34" charset="-122"/>
                <a:sym typeface="Arial" panose="020B0604020202020204" pitchFamily="34" charset="0"/>
              </a:rPr>
              <a:t>杨清斌</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custDataLst>
              <p:tags r:id="rId16"/>
            </p:custDataLst>
          </p:nvPr>
        </p:nvSpPr>
        <p:spPr>
          <a:xfrm>
            <a:off x="4625975" y="4000500"/>
            <a:ext cx="1838960" cy="355600"/>
          </a:xfrm>
          <a:prstGeom prst="rect">
            <a:avLst/>
          </a:prstGeom>
          <a:noFill/>
        </p:spPr>
        <p:txBody>
          <a:bodyPr wrap="square" lIns="67500" tIns="35100" rIns="67500" bIns="0" anchor="b" anchorCtr="0"/>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r>
              <a:rPr lang="zh-CN" altLang="en-US" sz="1600" b="1" spc="300">
                <a:latin typeface="Arial" panose="020B0604020202020204" pitchFamily="34" charset="0"/>
                <a:ea typeface="微软雅黑" panose="020B0503020204020204" pitchFamily="34" charset="-122"/>
                <a:cs typeface="+mn-ea"/>
                <a:sym typeface="Arial" panose="020B0604020202020204" pitchFamily="34" charset="0"/>
              </a:rPr>
              <a:t>华北电力大学</a:t>
            </a:r>
            <a:endParaRPr lang="zh-CN" altLang="en-US" sz="1600" b="1" spc="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custDataLst>
              <p:tags r:id="rId17"/>
            </p:custDataLst>
          </p:nvPr>
        </p:nvSpPr>
        <p:spPr>
          <a:xfrm>
            <a:off x="4837875" y="4379646"/>
            <a:ext cx="1429131" cy="590051"/>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r>
              <a:rPr lang="zh-CN" altLang="en-US" sz="1200" spc="150">
                <a:latin typeface="Arial" panose="020B0604020202020204" pitchFamily="34" charset="0"/>
                <a:ea typeface="微软雅黑" panose="020B0503020204020204" pitchFamily="34" charset="-122"/>
                <a:sym typeface="Arial" panose="020B0604020202020204" pitchFamily="34" charset="0"/>
              </a:rPr>
              <a:t>二级安全评价师</a:t>
            </a:r>
            <a:endParaRPr lang="zh-CN" altLang="en-US" sz="1200" spc="150">
              <a:latin typeface="Arial" panose="020B0604020202020204" pitchFamily="34" charset="0"/>
              <a:ea typeface="微软雅黑" panose="020B0503020204020204" pitchFamily="34" charset="-122"/>
              <a:sym typeface="Arial" panose="020B0604020202020204" pitchFamily="34" charset="0"/>
            </a:endParaRPr>
          </a:p>
        </p:txBody>
      </p:sp>
      <p:pic>
        <p:nvPicPr>
          <p:cNvPr id="11" name="图片 -2147482624" descr="DSC_4940"/>
          <p:cNvPicPr>
            <a:picLocks noChangeAspect="1"/>
          </p:cNvPicPr>
          <p:nvPr>
            <p:custDataLst>
              <p:tags r:id="rId18"/>
            </p:custDataLst>
          </p:nvPr>
        </p:nvPicPr>
        <p:blipFill>
          <a:blip r:embed="rId19"/>
          <a:stretch>
            <a:fillRect/>
          </a:stretch>
        </p:blipFill>
        <p:spPr>
          <a:xfrm>
            <a:off x="4902835" y="1464945"/>
            <a:ext cx="1223645" cy="1894840"/>
          </a:xfrm>
          <a:prstGeom prst="rect">
            <a:avLst/>
          </a:prstGeom>
          <a:noFill/>
          <a:ln w="9525">
            <a:noFill/>
          </a:ln>
        </p:spPr>
      </p:pic>
      <p:sp>
        <p:nvSpPr>
          <p:cNvPr id="17" name="Rounded Rectangle 14"/>
          <p:cNvSpPr/>
          <p:nvPr>
            <p:custDataLst>
              <p:tags r:id="rId20"/>
            </p:custDataLst>
          </p:nvPr>
        </p:nvSpPr>
        <p:spPr>
          <a:xfrm>
            <a:off x="6582354" y="3371328"/>
            <a:ext cx="1299210" cy="342900"/>
          </a:xfrm>
          <a:prstGeom prst="roundRect">
            <a:avLst/>
          </a:prstGeom>
          <a:solidFill>
            <a:srgbClr val="3498DB"/>
          </a:solidFill>
          <a:ln w="12700" cap="flat" cmpd="sng" algn="ctr">
            <a:noFill/>
            <a:prstDash val="solid"/>
            <a:miter lim="800000"/>
          </a:ln>
          <a:effectLst/>
        </p:spPr>
        <p:txBody>
          <a:bodyPr rtlCol="0" anchor="ctr"/>
          <a:lstStyle/>
          <a:p>
            <a:pPr algn="ct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p:nvPr>
            <p:custDataLst>
              <p:tags r:id="rId21"/>
            </p:custDataLst>
          </p:nvPr>
        </p:nvSpPr>
        <p:spPr>
          <a:xfrm>
            <a:off x="6643691" y="3373798"/>
            <a:ext cx="1177200" cy="337961"/>
          </a:xfrm>
          <a:prstGeom prst="rect">
            <a:avLst/>
          </a:prstGeom>
          <a:noFill/>
        </p:spPr>
        <p:txBody>
          <a:bodyPr wrap="square" rtlCol="0" anchor="ctr" anchorCtr="0">
            <a:noAutofit/>
          </a:bodyPr>
          <a:lstStyle>
            <a:defPPr>
              <a:defRPr lang="zh-CN"/>
            </a:defPPr>
            <a:lvl1pPr algn="ctr">
              <a:lnSpc>
                <a:spcPct val="120000"/>
              </a:lnSpc>
              <a:defRPr b="1" spc="300">
                <a:solidFill>
                  <a:sysClr val="window" lastClr="FFFFFF"/>
                </a:solidFill>
                <a:latin typeface="微软雅黑" panose="020B0503020204020204" pitchFamily="34" charset="-122"/>
                <a:ea typeface="微软雅黑" panose="020B0503020204020204" pitchFamily="34" charset="-122"/>
              </a:defRPr>
            </a:lvl1pPr>
          </a:lstStyle>
          <a:p>
            <a:r>
              <a:rPr lang="zh-CN" altLang="en-US" sz="1800">
                <a:latin typeface="Arial" panose="020B0604020202020204" pitchFamily="34" charset="0"/>
                <a:ea typeface="微软雅黑" panose="020B0503020204020204" pitchFamily="34" charset="-122"/>
                <a:sym typeface="Arial" panose="020B0604020202020204" pitchFamily="34" charset="0"/>
              </a:rPr>
              <a:t>李制琼</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custDataLst>
              <p:tags r:id="rId22"/>
            </p:custDataLst>
          </p:nvPr>
        </p:nvPicPr>
        <p:blipFill>
          <a:blip r:embed="rId23"/>
          <a:stretch>
            <a:fillRect/>
          </a:stretch>
        </p:blipFill>
        <p:spPr>
          <a:xfrm>
            <a:off x="6605270" y="1464945"/>
            <a:ext cx="1252855" cy="1906270"/>
          </a:xfrm>
          <a:prstGeom prst="rect">
            <a:avLst/>
          </a:prstGeom>
        </p:spPr>
      </p:pic>
      <p:sp>
        <p:nvSpPr>
          <p:cNvPr id="21" name="文本框 20"/>
          <p:cNvSpPr txBox="1"/>
          <p:nvPr>
            <p:custDataLst>
              <p:tags r:id="rId24"/>
            </p:custDataLst>
          </p:nvPr>
        </p:nvSpPr>
        <p:spPr>
          <a:xfrm>
            <a:off x="6403975" y="4000500"/>
            <a:ext cx="1838960" cy="355600"/>
          </a:xfrm>
          <a:prstGeom prst="rect">
            <a:avLst/>
          </a:prstGeom>
          <a:noFill/>
        </p:spPr>
        <p:txBody>
          <a:bodyPr wrap="square" lIns="67500" tIns="35100" rIns="67500" bIns="0" anchor="b" anchorCtr="0"/>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r>
              <a:rPr lang="zh-CN" altLang="en-US" sz="1600" b="1" spc="300">
                <a:latin typeface="Arial" panose="020B0604020202020204" pitchFamily="34" charset="0"/>
                <a:ea typeface="微软雅黑" panose="020B0503020204020204" pitchFamily="34" charset="-122"/>
                <a:cs typeface="+mn-ea"/>
                <a:sym typeface="Arial" panose="020B0604020202020204" pitchFamily="34" charset="0"/>
              </a:rPr>
              <a:t>四川轻化工学院</a:t>
            </a:r>
            <a:endParaRPr lang="zh-CN" altLang="en-US" sz="1600" b="1" spc="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custDataLst>
              <p:tags r:id="rId25"/>
            </p:custDataLst>
          </p:nvPr>
        </p:nvSpPr>
        <p:spPr>
          <a:xfrm>
            <a:off x="6587300" y="4379646"/>
            <a:ext cx="1429131" cy="590051"/>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r>
              <a:rPr lang="zh-CN" altLang="en-US" sz="1200" spc="150">
                <a:latin typeface="Arial" panose="020B0604020202020204" pitchFamily="34" charset="0"/>
                <a:ea typeface="微软雅黑" panose="020B0503020204020204" pitchFamily="34" charset="-122"/>
                <a:sym typeface="Arial" panose="020B0604020202020204" pitchFamily="34" charset="0"/>
              </a:rPr>
              <a:t>二级安全评价师、</a:t>
            </a:r>
            <a:r>
              <a:rPr lang="zh-CN" altLang="en-US" sz="1200" spc="150">
                <a:sym typeface="Arial" panose="020B0604020202020204" pitchFamily="34" charset="0"/>
              </a:rPr>
              <a:t>注册安全工程师</a:t>
            </a:r>
            <a:endParaRPr lang="zh-CN" altLang="en-US" sz="1200" spc="150">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endParaRPr lang="zh-CN" altLang="en-US" sz="1200" spc="150">
              <a:latin typeface="Arial" panose="020B0604020202020204" pitchFamily="34" charset="0"/>
              <a:ea typeface="微软雅黑" panose="020B0503020204020204" pitchFamily="34" charset="-122"/>
              <a:sym typeface="Arial" panose="020B0604020202020204" pitchFamily="34" charset="0"/>
            </a:endParaRPr>
          </a:p>
        </p:txBody>
      </p:sp>
    </p:spTree>
    <p:custDataLst>
      <p:tags r:id="rId2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777615" y="2684145"/>
            <a:ext cx="1576705" cy="645160"/>
          </a:xfrm>
          <a:prstGeom prst="rect">
            <a:avLst/>
          </a:prstGeom>
          <a:noFill/>
        </p:spPr>
        <p:txBody>
          <a:bodyPr wrap="square" rtlCol="0" anchor="t">
            <a:spAutoFit/>
          </a:bodyPr>
          <a:p>
            <a:r>
              <a:rPr lang="zh-CN" altLang="en-US">
                <a:latin typeface="微软雅黑" panose="020B0503020204020204" pitchFamily="34" charset="-122"/>
                <a:ea typeface="微软雅黑" panose="020B0503020204020204" pitchFamily="34" charset="-122"/>
                <a:sym typeface="+mn-ea"/>
              </a:rPr>
              <a:t>安夏系统科技成都有限公司</a:t>
            </a:r>
            <a:endParaRPr lang="zh-CN" altLang="en-US">
              <a:latin typeface="微软雅黑" panose="020B0503020204020204" pitchFamily="34" charset="-122"/>
              <a:ea typeface="微软雅黑" panose="020B0503020204020204" pitchFamily="34" charset="-122"/>
              <a:sym typeface="+mn-ea"/>
            </a:endParaRPr>
          </a:p>
        </p:txBody>
      </p:sp>
      <p:sp>
        <p:nvSpPr>
          <p:cNvPr id="4" name="形状"/>
          <p:cNvSpPr/>
          <p:nvPr>
            <p:custDataLst>
              <p:tags r:id="rId2"/>
            </p:custDataLst>
          </p:nvPr>
        </p:nvSpPr>
        <p:spPr>
          <a:xfrm>
            <a:off x="2996529" y="2667134"/>
            <a:ext cx="833572" cy="8335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FFC000"/>
          </a:solidFill>
          <a:ln w="12700">
            <a:miter lim="400000"/>
          </a:ln>
        </p:spPr>
        <p:txBody>
          <a:bodyPr tIns="34290" bIns="34290" anchor="ctr"/>
          <a:lstStyle/>
          <a:p>
            <a:pPr algn="ctr" defTabSz="889000">
              <a:lnSpc>
                <a:spcPct val="90000"/>
              </a:lnSpc>
              <a:spcBef>
                <a:spcPts val="750"/>
              </a:spcBef>
              <a:defRPr sz="4000">
                <a:solidFill>
                  <a:srgbClr val="FFFFFF"/>
                </a:solidFill>
              </a:defRPr>
            </a:pPr>
            <a:endParaRPr sz="1500">
              <a:latin typeface="微软雅黑" panose="020B0503020204020204" pitchFamily="34" charset="-122"/>
              <a:ea typeface="微软雅黑" panose="020B0503020204020204" pitchFamily="34" charset="-122"/>
            </a:endParaRPr>
          </a:p>
        </p:txBody>
      </p:sp>
      <p:sp>
        <p:nvSpPr>
          <p:cNvPr id="44" name="形状"/>
          <p:cNvSpPr/>
          <p:nvPr>
            <p:custDataLst>
              <p:tags r:id="rId3"/>
            </p:custDataLst>
          </p:nvPr>
        </p:nvSpPr>
        <p:spPr>
          <a:xfrm>
            <a:off x="3561584" y="1688430"/>
            <a:ext cx="833572" cy="8335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1F74AD"/>
          </a:solidFill>
          <a:ln w="12700">
            <a:miter lim="400000"/>
          </a:ln>
        </p:spPr>
        <p:txBody>
          <a:bodyPr tIns="34290" bIns="34290" anchor="ctr"/>
          <a:lstStyle/>
          <a:p>
            <a:pPr algn="ctr" defTabSz="889000">
              <a:lnSpc>
                <a:spcPct val="90000"/>
              </a:lnSpc>
              <a:spcBef>
                <a:spcPts val="750"/>
              </a:spcBef>
              <a:defRPr sz="4000">
                <a:solidFill>
                  <a:srgbClr val="FFFFFF"/>
                </a:solidFill>
              </a:defRPr>
            </a:pPr>
            <a:endParaRPr sz="1500" dirty="0">
              <a:latin typeface="微软雅黑" panose="020B0503020204020204" pitchFamily="34" charset="-122"/>
              <a:ea typeface="微软雅黑" panose="020B0503020204020204" pitchFamily="34" charset="-122"/>
            </a:endParaRPr>
          </a:p>
        </p:txBody>
      </p:sp>
      <p:sp>
        <p:nvSpPr>
          <p:cNvPr id="45" name="形状"/>
          <p:cNvSpPr/>
          <p:nvPr>
            <p:custDataLst>
              <p:tags r:id="rId4"/>
            </p:custDataLst>
          </p:nvPr>
        </p:nvSpPr>
        <p:spPr>
          <a:xfrm>
            <a:off x="4691695" y="1688430"/>
            <a:ext cx="833572" cy="8335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3498DB"/>
          </a:solidFill>
          <a:ln w="12700">
            <a:miter lim="400000"/>
          </a:ln>
        </p:spPr>
        <p:txBody>
          <a:bodyPr tIns="34290" bIns="34290" anchor="ctr"/>
          <a:lstStyle/>
          <a:p>
            <a:pPr algn="ctr" defTabSz="889000">
              <a:lnSpc>
                <a:spcPct val="90000"/>
              </a:lnSpc>
              <a:spcBef>
                <a:spcPts val="750"/>
              </a:spcBef>
              <a:defRPr sz="4000">
                <a:solidFill>
                  <a:srgbClr val="FFFFFF"/>
                </a:solidFill>
              </a:defRPr>
            </a:pPr>
            <a:endParaRPr sz="1500">
              <a:latin typeface="微软雅黑" panose="020B0503020204020204" pitchFamily="34" charset="-122"/>
              <a:ea typeface="微软雅黑" panose="020B0503020204020204" pitchFamily="34" charset="-122"/>
            </a:endParaRPr>
          </a:p>
        </p:txBody>
      </p:sp>
      <p:sp>
        <p:nvSpPr>
          <p:cNvPr id="46" name="形状"/>
          <p:cNvSpPr/>
          <p:nvPr>
            <p:custDataLst>
              <p:tags r:id="rId5"/>
            </p:custDataLst>
          </p:nvPr>
        </p:nvSpPr>
        <p:spPr>
          <a:xfrm>
            <a:off x="5256750" y="2667134"/>
            <a:ext cx="833572" cy="8335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1AA3AA"/>
          </a:solidFill>
          <a:ln w="12700">
            <a:miter lim="400000"/>
          </a:ln>
        </p:spPr>
        <p:txBody>
          <a:bodyPr tIns="34290" bIns="34290" anchor="ctr"/>
          <a:lstStyle/>
          <a:p>
            <a:pPr algn="ctr" defTabSz="889000">
              <a:lnSpc>
                <a:spcPct val="90000"/>
              </a:lnSpc>
              <a:spcBef>
                <a:spcPts val="750"/>
              </a:spcBef>
              <a:defRPr sz="4000">
                <a:solidFill>
                  <a:srgbClr val="FFFFFF"/>
                </a:solidFill>
              </a:defRPr>
            </a:pPr>
            <a:endParaRPr sz="1500">
              <a:latin typeface="微软雅黑" panose="020B0503020204020204" pitchFamily="34" charset="-122"/>
              <a:ea typeface="微软雅黑" panose="020B0503020204020204" pitchFamily="34" charset="-122"/>
            </a:endParaRPr>
          </a:p>
        </p:txBody>
      </p:sp>
      <p:sp>
        <p:nvSpPr>
          <p:cNvPr id="47" name="形状"/>
          <p:cNvSpPr/>
          <p:nvPr>
            <p:custDataLst>
              <p:tags r:id="rId6"/>
            </p:custDataLst>
          </p:nvPr>
        </p:nvSpPr>
        <p:spPr>
          <a:xfrm>
            <a:off x="4691695" y="3645839"/>
            <a:ext cx="833572" cy="8335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69A35B"/>
          </a:solidFill>
          <a:ln w="12700">
            <a:miter lim="400000"/>
          </a:ln>
        </p:spPr>
        <p:txBody>
          <a:bodyPr tIns="34290" bIns="34290" anchor="ctr"/>
          <a:lstStyle/>
          <a:p>
            <a:pPr algn="ctr" defTabSz="889000">
              <a:lnSpc>
                <a:spcPct val="90000"/>
              </a:lnSpc>
              <a:spcBef>
                <a:spcPts val="750"/>
              </a:spcBef>
              <a:defRPr sz="4000">
                <a:solidFill>
                  <a:srgbClr val="FFFFFF"/>
                </a:solidFill>
              </a:defRPr>
            </a:pPr>
            <a:endParaRPr sz="1500">
              <a:latin typeface="微软雅黑" panose="020B0503020204020204" pitchFamily="34" charset="-122"/>
              <a:ea typeface="微软雅黑" panose="020B0503020204020204" pitchFamily="34" charset="-122"/>
            </a:endParaRPr>
          </a:p>
        </p:txBody>
      </p:sp>
      <p:sp>
        <p:nvSpPr>
          <p:cNvPr id="48" name="形状"/>
          <p:cNvSpPr/>
          <p:nvPr>
            <p:custDataLst>
              <p:tags r:id="rId7"/>
            </p:custDataLst>
          </p:nvPr>
        </p:nvSpPr>
        <p:spPr>
          <a:xfrm>
            <a:off x="3561584" y="3645839"/>
            <a:ext cx="833572" cy="8335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9BBB59"/>
          </a:solidFill>
          <a:ln w="12700">
            <a:miter lim="400000"/>
          </a:ln>
        </p:spPr>
        <p:txBody>
          <a:bodyPr tIns="34290" bIns="34290" anchor="ctr"/>
          <a:lstStyle/>
          <a:p>
            <a:pPr algn="ctr" defTabSz="889000">
              <a:lnSpc>
                <a:spcPct val="90000"/>
              </a:lnSpc>
              <a:spcBef>
                <a:spcPts val="750"/>
              </a:spcBef>
              <a:defRPr sz="4000">
                <a:solidFill>
                  <a:srgbClr val="FFFFFF"/>
                </a:solidFill>
              </a:defRPr>
            </a:pPr>
            <a:endParaRPr sz="1500">
              <a:latin typeface="微软雅黑" panose="020B0503020204020204" pitchFamily="34" charset="-122"/>
              <a:ea typeface="微软雅黑" panose="020B0503020204020204" pitchFamily="34" charset="-122"/>
            </a:endParaRPr>
          </a:p>
        </p:txBody>
      </p:sp>
      <p:sp>
        <p:nvSpPr>
          <p:cNvPr id="49" name="形状"/>
          <p:cNvSpPr/>
          <p:nvPr>
            <p:custDataLst>
              <p:tags r:id="rId8"/>
            </p:custDataLst>
          </p:nvPr>
        </p:nvSpPr>
        <p:spPr>
          <a:xfrm>
            <a:off x="4442465" y="1915060"/>
            <a:ext cx="222332" cy="28133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4320"/>
                </a:lnTo>
                <a:lnTo>
                  <a:pt x="10800" y="0"/>
                </a:lnTo>
                <a:lnTo>
                  <a:pt x="21600" y="10800"/>
                </a:lnTo>
                <a:lnTo>
                  <a:pt x="10800" y="21600"/>
                </a:lnTo>
                <a:lnTo>
                  <a:pt x="10800" y="17280"/>
                </a:lnTo>
                <a:lnTo>
                  <a:pt x="0" y="17280"/>
                </a:lnTo>
                <a:lnTo>
                  <a:pt x="0" y="4320"/>
                </a:lnTo>
                <a:close/>
              </a:path>
            </a:pathLst>
          </a:custGeom>
          <a:solidFill>
            <a:srgbClr val="B2B2B2"/>
          </a:solidFill>
          <a:ln w="12700">
            <a:miter lim="400000"/>
          </a:ln>
        </p:spPr>
        <p:txBody>
          <a:bodyPr tIns="34290" bIns="34290" anchor="ctr"/>
          <a:lstStyle/>
          <a:p>
            <a:pPr algn="ctr" defTabSz="622300">
              <a:lnSpc>
                <a:spcPct val="90000"/>
              </a:lnSpc>
              <a:spcBef>
                <a:spcPts val="750"/>
              </a:spcBef>
              <a:defRPr sz="2800">
                <a:solidFill>
                  <a:srgbClr val="FFFFFF"/>
                </a:solidFill>
              </a:defRPr>
            </a:pPr>
            <a:endParaRPr sz="1050">
              <a:latin typeface="微软雅黑" panose="020B0503020204020204" pitchFamily="34" charset="-122"/>
              <a:ea typeface="微软雅黑" panose="020B0503020204020204" pitchFamily="34" charset="-122"/>
            </a:endParaRPr>
          </a:p>
        </p:txBody>
      </p:sp>
      <p:sp>
        <p:nvSpPr>
          <p:cNvPr id="50" name="形状"/>
          <p:cNvSpPr/>
          <p:nvPr>
            <p:custDataLst>
              <p:tags r:id="rId9"/>
            </p:custDataLst>
          </p:nvPr>
        </p:nvSpPr>
        <p:spPr>
          <a:xfrm rot="10800000">
            <a:off x="4432259" y="3950241"/>
            <a:ext cx="222332" cy="28133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4320"/>
                </a:lnTo>
                <a:lnTo>
                  <a:pt x="10800" y="0"/>
                </a:lnTo>
                <a:lnTo>
                  <a:pt x="21600" y="10800"/>
                </a:lnTo>
                <a:lnTo>
                  <a:pt x="10800" y="21600"/>
                </a:lnTo>
                <a:lnTo>
                  <a:pt x="10800" y="17280"/>
                </a:lnTo>
                <a:lnTo>
                  <a:pt x="0" y="17280"/>
                </a:lnTo>
                <a:lnTo>
                  <a:pt x="0" y="4320"/>
                </a:lnTo>
                <a:close/>
              </a:path>
            </a:pathLst>
          </a:custGeom>
          <a:solidFill>
            <a:srgbClr val="B2B2B2"/>
          </a:solidFill>
          <a:ln w="12700">
            <a:miter lim="400000"/>
          </a:ln>
        </p:spPr>
        <p:txBody>
          <a:bodyPr tIns="34290" bIns="34290" anchor="ctr"/>
          <a:lstStyle/>
          <a:p>
            <a:pPr algn="ctr" defTabSz="622300">
              <a:lnSpc>
                <a:spcPct val="90000"/>
              </a:lnSpc>
              <a:spcBef>
                <a:spcPts val="750"/>
              </a:spcBef>
              <a:defRPr sz="2800">
                <a:solidFill>
                  <a:srgbClr val="FFFFFF"/>
                </a:solidFill>
              </a:defRPr>
            </a:pPr>
            <a:endParaRPr sz="1050">
              <a:latin typeface="微软雅黑" panose="020B0503020204020204" pitchFamily="34" charset="-122"/>
              <a:ea typeface="微软雅黑" panose="020B0503020204020204" pitchFamily="34" charset="-122"/>
            </a:endParaRPr>
          </a:p>
        </p:txBody>
      </p:sp>
      <p:sp>
        <p:nvSpPr>
          <p:cNvPr id="51" name="形状"/>
          <p:cNvSpPr/>
          <p:nvPr>
            <p:custDataLst>
              <p:tags r:id="rId10"/>
            </p:custDataLst>
          </p:nvPr>
        </p:nvSpPr>
        <p:spPr>
          <a:xfrm rot="17100000">
            <a:off x="3403109" y="2380596"/>
            <a:ext cx="222332" cy="28133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4320"/>
                </a:lnTo>
                <a:lnTo>
                  <a:pt x="10800" y="0"/>
                </a:lnTo>
                <a:lnTo>
                  <a:pt x="21600" y="10800"/>
                </a:lnTo>
                <a:lnTo>
                  <a:pt x="10800" y="21600"/>
                </a:lnTo>
                <a:lnTo>
                  <a:pt x="10800" y="17280"/>
                </a:lnTo>
                <a:lnTo>
                  <a:pt x="0" y="17280"/>
                </a:lnTo>
                <a:lnTo>
                  <a:pt x="0" y="4320"/>
                </a:lnTo>
                <a:close/>
              </a:path>
            </a:pathLst>
          </a:custGeom>
          <a:solidFill>
            <a:srgbClr val="B2B2B2"/>
          </a:solidFill>
          <a:ln w="12700">
            <a:miter lim="400000"/>
          </a:ln>
        </p:spPr>
        <p:txBody>
          <a:bodyPr tIns="34290" bIns="34290" anchor="ctr"/>
          <a:lstStyle/>
          <a:p>
            <a:pPr algn="ctr" defTabSz="622300">
              <a:lnSpc>
                <a:spcPct val="90000"/>
              </a:lnSpc>
              <a:spcBef>
                <a:spcPts val="750"/>
              </a:spcBef>
              <a:defRPr sz="2800">
                <a:solidFill>
                  <a:srgbClr val="FFFFFF"/>
                </a:solidFill>
              </a:defRPr>
            </a:pPr>
            <a:endParaRPr sz="1050">
              <a:latin typeface="微软雅黑" panose="020B0503020204020204" pitchFamily="34" charset="-122"/>
              <a:ea typeface="微软雅黑" panose="020B0503020204020204" pitchFamily="34" charset="-122"/>
            </a:endParaRPr>
          </a:p>
        </p:txBody>
      </p:sp>
      <p:sp>
        <p:nvSpPr>
          <p:cNvPr id="52" name="形状"/>
          <p:cNvSpPr/>
          <p:nvPr>
            <p:custDataLst>
              <p:tags r:id="rId11"/>
            </p:custDataLst>
          </p:nvPr>
        </p:nvSpPr>
        <p:spPr>
          <a:xfrm rot="4500000">
            <a:off x="5465222" y="2380596"/>
            <a:ext cx="222332" cy="28133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4320"/>
                </a:lnTo>
                <a:lnTo>
                  <a:pt x="10800" y="0"/>
                </a:lnTo>
                <a:lnTo>
                  <a:pt x="21600" y="10800"/>
                </a:lnTo>
                <a:lnTo>
                  <a:pt x="10800" y="21600"/>
                </a:lnTo>
                <a:lnTo>
                  <a:pt x="10800" y="17280"/>
                </a:lnTo>
                <a:lnTo>
                  <a:pt x="0" y="17280"/>
                </a:lnTo>
                <a:lnTo>
                  <a:pt x="0" y="4320"/>
                </a:lnTo>
                <a:close/>
              </a:path>
            </a:pathLst>
          </a:custGeom>
          <a:solidFill>
            <a:srgbClr val="B2B2B2"/>
          </a:solidFill>
          <a:ln w="12700">
            <a:miter lim="400000"/>
          </a:ln>
        </p:spPr>
        <p:txBody>
          <a:bodyPr tIns="34290" bIns="34290" anchor="ctr"/>
          <a:lstStyle/>
          <a:p>
            <a:pPr algn="ctr" defTabSz="622300">
              <a:lnSpc>
                <a:spcPct val="90000"/>
              </a:lnSpc>
              <a:spcBef>
                <a:spcPts val="750"/>
              </a:spcBef>
              <a:defRPr sz="2800">
                <a:solidFill>
                  <a:srgbClr val="FFFFFF"/>
                </a:solidFill>
              </a:defRPr>
            </a:pPr>
            <a:endParaRPr sz="1050">
              <a:latin typeface="微软雅黑" panose="020B0503020204020204" pitchFamily="34" charset="-122"/>
              <a:ea typeface="微软雅黑" panose="020B0503020204020204" pitchFamily="34" charset="-122"/>
            </a:endParaRPr>
          </a:p>
        </p:txBody>
      </p:sp>
      <p:sp>
        <p:nvSpPr>
          <p:cNvPr id="56" name="形状"/>
          <p:cNvSpPr/>
          <p:nvPr>
            <p:custDataLst>
              <p:tags r:id="rId12"/>
            </p:custDataLst>
          </p:nvPr>
        </p:nvSpPr>
        <p:spPr>
          <a:xfrm rot="14604855">
            <a:off x="3403109" y="3511561"/>
            <a:ext cx="222332" cy="28133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4320"/>
                </a:lnTo>
                <a:lnTo>
                  <a:pt x="10800" y="0"/>
                </a:lnTo>
                <a:lnTo>
                  <a:pt x="21600" y="10800"/>
                </a:lnTo>
                <a:lnTo>
                  <a:pt x="10800" y="21600"/>
                </a:lnTo>
                <a:lnTo>
                  <a:pt x="10800" y="17280"/>
                </a:lnTo>
                <a:lnTo>
                  <a:pt x="0" y="17280"/>
                </a:lnTo>
                <a:lnTo>
                  <a:pt x="0" y="4320"/>
                </a:lnTo>
                <a:close/>
              </a:path>
            </a:pathLst>
          </a:custGeom>
          <a:solidFill>
            <a:srgbClr val="B2B2B2"/>
          </a:solidFill>
          <a:ln w="12700">
            <a:miter lim="400000"/>
          </a:ln>
        </p:spPr>
        <p:txBody>
          <a:bodyPr tIns="34290" bIns="34290" anchor="ctr"/>
          <a:lstStyle/>
          <a:p>
            <a:pPr algn="ctr" defTabSz="622300">
              <a:lnSpc>
                <a:spcPct val="90000"/>
              </a:lnSpc>
              <a:spcBef>
                <a:spcPts val="750"/>
              </a:spcBef>
              <a:defRPr sz="2800">
                <a:solidFill>
                  <a:srgbClr val="FFFFFF"/>
                </a:solidFill>
              </a:defRPr>
            </a:pPr>
            <a:endParaRPr sz="1050">
              <a:latin typeface="微软雅黑" panose="020B0503020204020204" pitchFamily="34" charset="-122"/>
              <a:ea typeface="微软雅黑" panose="020B0503020204020204" pitchFamily="34" charset="-122"/>
            </a:endParaRPr>
          </a:p>
        </p:txBody>
      </p:sp>
      <p:sp>
        <p:nvSpPr>
          <p:cNvPr id="57" name="形状"/>
          <p:cNvSpPr/>
          <p:nvPr>
            <p:custDataLst>
              <p:tags r:id="rId13"/>
            </p:custDataLst>
          </p:nvPr>
        </p:nvSpPr>
        <p:spPr>
          <a:xfrm rot="7200000">
            <a:off x="5465222" y="3511561"/>
            <a:ext cx="222332" cy="28133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4320"/>
                </a:lnTo>
                <a:lnTo>
                  <a:pt x="10800" y="0"/>
                </a:lnTo>
                <a:lnTo>
                  <a:pt x="21600" y="10800"/>
                </a:lnTo>
                <a:lnTo>
                  <a:pt x="10800" y="21600"/>
                </a:lnTo>
                <a:lnTo>
                  <a:pt x="10800" y="17280"/>
                </a:lnTo>
                <a:lnTo>
                  <a:pt x="0" y="17280"/>
                </a:lnTo>
                <a:lnTo>
                  <a:pt x="0" y="4320"/>
                </a:lnTo>
                <a:close/>
              </a:path>
            </a:pathLst>
          </a:custGeom>
          <a:solidFill>
            <a:srgbClr val="B2B2B2"/>
          </a:solidFill>
          <a:ln w="12700">
            <a:miter lim="400000"/>
          </a:ln>
        </p:spPr>
        <p:txBody>
          <a:bodyPr tIns="34290" bIns="34290" anchor="ctr"/>
          <a:lstStyle/>
          <a:p>
            <a:pPr algn="ctr" defTabSz="622300">
              <a:lnSpc>
                <a:spcPct val="90000"/>
              </a:lnSpc>
              <a:spcBef>
                <a:spcPts val="750"/>
              </a:spcBef>
              <a:defRPr sz="2800">
                <a:solidFill>
                  <a:srgbClr val="FFFFFF"/>
                </a:solidFill>
              </a:defRPr>
            </a:pPr>
            <a:endParaRPr sz="1050">
              <a:latin typeface="微软雅黑" panose="020B0503020204020204" pitchFamily="34" charset="-122"/>
              <a:ea typeface="微软雅黑" panose="020B0503020204020204" pitchFamily="34" charset="-122"/>
            </a:endParaRPr>
          </a:p>
        </p:txBody>
      </p:sp>
      <p:sp>
        <p:nvSpPr>
          <p:cNvPr id="103" name="任意多边形: 形状 102"/>
          <p:cNvSpPr/>
          <p:nvPr>
            <p:custDataLst>
              <p:tags r:id="rId14"/>
            </p:custDataLst>
          </p:nvPr>
        </p:nvSpPr>
        <p:spPr>
          <a:xfrm>
            <a:off x="4958298" y="1960990"/>
            <a:ext cx="300363" cy="288454"/>
          </a:xfrm>
          <a:custGeom>
            <a:avLst/>
            <a:gdLst>
              <a:gd name="connsiteX0" fmla="*/ 83802 w 400484"/>
              <a:gd name="connsiteY0" fmla="*/ 234482 h 384605"/>
              <a:gd name="connsiteX1" fmla="*/ 50281 w 400484"/>
              <a:gd name="connsiteY1" fmla="*/ 267848 h 384605"/>
              <a:gd name="connsiteX2" fmla="*/ 83802 w 400484"/>
              <a:gd name="connsiteY2" fmla="*/ 301206 h 384605"/>
              <a:gd name="connsiteX3" fmla="*/ 117323 w 400484"/>
              <a:gd name="connsiteY3" fmla="*/ 267848 h 384605"/>
              <a:gd name="connsiteX4" fmla="*/ 83802 w 400484"/>
              <a:gd name="connsiteY4" fmla="*/ 234482 h 384605"/>
              <a:gd name="connsiteX5" fmla="*/ 317050 w 400484"/>
              <a:gd name="connsiteY5" fmla="*/ 234111 h 384605"/>
              <a:gd name="connsiteX6" fmla="*/ 283677 w 400484"/>
              <a:gd name="connsiteY6" fmla="*/ 267550 h 384605"/>
              <a:gd name="connsiteX7" fmla="*/ 317050 w 400484"/>
              <a:gd name="connsiteY7" fmla="*/ 300989 h 384605"/>
              <a:gd name="connsiteX8" fmla="*/ 350424 w 400484"/>
              <a:gd name="connsiteY8" fmla="*/ 267550 h 384605"/>
              <a:gd name="connsiteX9" fmla="*/ 317050 w 400484"/>
              <a:gd name="connsiteY9" fmla="*/ 234111 h 384605"/>
              <a:gd name="connsiteX10" fmla="*/ 83802 w 400484"/>
              <a:gd name="connsiteY10" fmla="*/ 201124 h 384605"/>
              <a:gd name="connsiteX11" fmla="*/ 150844 w 400484"/>
              <a:gd name="connsiteY11" fmla="*/ 267848 h 384605"/>
              <a:gd name="connsiteX12" fmla="*/ 129893 w 400484"/>
              <a:gd name="connsiteY12" fmla="*/ 313719 h 384605"/>
              <a:gd name="connsiteX13" fmla="*/ 167604 w 400484"/>
              <a:gd name="connsiteY13" fmla="*/ 384605 h 384605"/>
              <a:gd name="connsiteX14" fmla="*/ 134083 w 400484"/>
              <a:gd name="connsiteY14" fmla="*/ 384605 h 384605"/>
              <a:gd name="connsiteX15" fmla="*/ 83802 w 400484"/>
              <a:gd name="connsiteY15" fmla="*/ 334564 h 384605"/>
              <a:gd name="connsiteX16" fmla="*/ 33521 w 400484"/>
              <a:gd name="connsiteY16" fmla="*/ 384605 h 384605"/>
              <a:gd name="connsiteX17" fmla="*/ 0 w 400484"/>
              <a:gd name="connsiteY17" fmla="*/ 384605 h 384605"/>
              <a:gd name="connsiteX18" fmla="*/ 37711 w 400484"/>
              <a:gd name="connsiteY18" fmla="*/ 313719 h 384605"/>
              <a:gd name="connsiteX19" fmla="*/ 16761 w 400484"/>
              <a:gd name="connsiteY19" fmla="*/ 267848 h 384605"/>
              <a:gd name="connsiteX20" fmla="*/ 83802 w 400484"/>
              <a:gd name="connsiteY20" fmla="*/ 201124 h 384605"/>
              <a:gd name="connsiteX21" fmla="*/ 250303 w 400484"/>
              <a:gd name="connsiteY21" fmla="*/ 66896 h 384605"/>
              <a:gd name="connsiteX22" fmla="*/ 250303 w 400484"/>
              <a:gd name="connsiteY22" fmla="*/ 133775 h 384605"/>
              <a:gd name="connsiteX23" fmla="*/ 200243 w 400484"/>
              <a:gd name="connsiteY23" fmla="*/ 133775 h 384605"/>
              <a:gd name="connsiteX24" fmla="*/ 200243 w 400484"/>
              <a:gd name="connsiteY24" fmla="*/ 150495 h 384605"/>
              <a:gd name="connsiteX25" fmla="*/ 308707 w 400484"/>
              <a:gd name="connsiteY25" fmla="*/ 150495 h 384605"/>
              <a:gd name="connsiteX26" fmla="*/ 333737 w 400484"/>
              <a:gd name="connsiteY26" fmla="*/ 175583 h 384605"/>
              <a:gd name="connsiteX27" fmla="*/ 333737 w 400484"/>
              <a:gd name="connsiteY27" fmla="*/ 150495 h 384605"/>
              <a:gd name="connsiteX28" fmla="*/ 367111 w 400484"/>
              <a:gd name="connsiteY28" fmla="*/ 150495 h 384605"/>
              <a:gd name="connsiteX29" fmla="*/ 367111 w 400484"/>
              <a:gd name="connsiteY29" fmla="*/ 66896 h 384605"/>
              <a:gd name="connsiteX30" fmla="*/ 250303 w 400484"/>
              <a:gd name="connsiteY30" fmla="*/ 66896 h 384605"/>
              <a:gd name="connsiteX31" fmla="*/ 33375 w 400484"/>
              <a:gd name="connsiteY31" fmla="*/ 33439 h 384605"/>
              <a:gd name="connsiteX32" fmla="*/ 33375 w 400484"/>
              <a:gd name="connsiteY32" fmla="*/ 100336 h 384605"/>
              <a:gd name="connsiteX33" fmla="*/ 66748 w 400484"/>
              <a:gd name="connsiteY33" fmla="*/ 100336 h 384605"/>
              <a:gd name="connsiteX34" fmla="*/ 66748 w 400484"/>
              <a:gd name="connsiteY34" fmla="*/ 117055 h 384605"/>
              <a:gd name="connsiteX35" fmla="*/ 95950 w 400484"/>
              <a:gd name="connsiteY35" fmla="*/ 100336 h 384605"/>
              <a:gd name="connsiteX36" fmla="*/ 216930 w 400484"/>
              <a:gd name="connsiteY36" fmla="*/ 100336 h 384605"/>
              <a:gd name="connsiteX37" fmla="*/ 216930 w 400484"/>
              <a:gd name="connsiteY37" fmla="*/ 33439 h 384605"/>
              <a:gd name="connsiteX38" fmla="*/ 33375 w 400484"/>
              <a:gd name="connsiteY38" fmla="*/ 33439 h 384605"/>
              <a:gd name="connsiteX39" fmla="*/ 1 w 400484"/>
              <a:gd name="connsiteY39" fmla="*/ 0 h 384605"/>
              <a:gd name="connsiteX40" fmla="*/ 250303 w 400484"/>
              <a:gd name="connsiteY40" fmla="*/ 0 h 384605"/>
              <a:gd name="connsiteX41" fmla="*/ 250303 w 400484"/>
              <a:gd name="connsiteY41" fmla="*/ 33439 h 384605"/>
              <a:gd name="connsiteX42" fmla="*/ 400484 w 400484"/>
              <a:gd name="connsiteY42" fmla="*/ 33439 h 384605"/>
              <a:gd name="connsiteX43" fmla="*/ 400484 w 400484"/>
              <a:gd name="connsiteY43" fmla="*/ 183934 h 384605"/>
              <a:gd name="connsiteX44" fmla="*/ 367111 w 400484"/>
              <a:gd name="connsiteY44" fmla="*/ 183934 h 384605"/>
              <a:gd name="connsiteX45" fmla="*/ 367111 w 400484"/>
              <a:gd name="connsiteY45" fmla="*/ 221558 h 384605"/>
              <a:gd name="connsiteX46" fmla="*/ 383797 w 400484"/>
              <a:gd name="connsiteY46" fmla="*/ 267550 h 384605"/>
              <a:gd name="connsiteX47" fmla="*/ 362939 w 400484"/>
              <a:gd name="connsiteY47" fmla="*/ 313542 h 384605"/>
              <a:gd name="connsiteX48" fmla="*/ 400484 w 400484"/>
              <a:gd name="connsiteY48" fmla="*/ 384605 h 384605"/>
              <a:gd name="connsiteX49" fmla="*/ 367111 w 400484"/>
              <a:gd name="connsiteY49" fmla="*/ 384605 h 384605"/>
              <a:gd name="connsiteX50" fmla="*/ 317050 w 400484"/>
              <a:gd name="connsiteY50" fmla="*/ 334446 h 384605"/>
              <a:gd name="connsiteX51" fmla="*/ 266990 w 400484"/>
              <a:gd name="connsiteY51" fmla="*/ 384605 h 384605"/>
              <a:gd name="connsiteX52" fmla="*/ 233616 w 400484"/>
              <a:gd name="connsiteY52" fmla="*/ 384605 h 384605"/>
              <a:gd name="connsiteX53" fmla="*/ 271162 w 400484"/>
              <a:gd name="connsiteY53" fmla="*/ 313542 h 384605"/>
              <a:gd name="connsiteX54" fmla="*/ 250303 w 400484"/>
              <a:gd name="connsiteY54" fmla="*/ 267550 h 384605"/>
              <a:gd name="connsiteX55" fmla="*/ 312879 w 400484"/>
              <a:gd name="connsiteY55" fmla="*/ 200671 h 384605"/>
              <a:gd name="connsiteX56" fmla="*/ 292020 w 400484"/>
              <a:gd name="connsiteY56" fmla="*/ 183934 h 384605"/>
              <a:gd name="connsiteX57" fmla="*/ 166869 w 400484"/>
              <a:gd name="connsiteY57" fmla="*/ 183934 h 384605"/>
              <a:gd name="connsiteX58" fmla="*/ 166869 w 400484"/>
              <a:gd name="connsiteY58" fmla="*/ 133775 h 384605"/>
              <a:gd name="connsiteX59" fmla="*/ 104294 w 400484"/>
              <a:gd name="connsiteY59" fmla="*/ 133775 h 384605"/>
              <a:gd name="connsiteX60" fmla="*/ 33375 w 400484"/>
              <a:gd name="connsiteY60" fmla="*/ 179767 h 384605"/>
              <a:gd name="connsiteX61" fmla="*/ 33375 w 400484"/>
              <a:gd name="connsiteY61" fmla="*/ 133775 h 384605"/>
              <a:gd name="connsiteX62" fmla="*/ 1 w 400484"/>
              <a:gd name="connsiteY62" fmla="*/ 133775 h 384605"/>
              <a:gd name="connsiteX63" fmla="*/ 1 w 400484"/>
              <a:gd name="connsiteY63" fmla="*/ 0 h 3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0484" h="384605">
                <a:moveTo>
                  <a:pt x="83802" y="234482"/>
                </a:moveTo>
                <a:cubicBezTo>
                  <a:pt x="67042" y="234482"/>
                  <a:pt x="50281" y="251165"/>
                  <a:pt x="50281" y="267848"/>
                </a:cubicBezTo>
                <a:cubicBezTo>
                  <a:pt x="50281" y="284523"/>
                  <a:pt x="67042" y="301206"/>
                  <a:pt x="83802" y="301206"/>
                </a:cubicBezTo>
                <a:cubicBezTo>
                  <a:pt x="104753" y="301206"/>
                  <a:pt x="117323" y="284523"/>
                  <a:pt x="117323" y="267848"/>
                </a:cubicBezTo>
                <a:cubicBezTo>
                  <a:pt x="117323" y="251165"/>
                  <a:pt x="104753" y="234482"/>
                  <a:pt x="83802" y="234482"/>
                </a:cubicBezTo>
                <a:close/>
                <a:moveTo>
                  <a:pt x="317050" y="234111"/>
                </a:moveTo>
                <a:cubicBezTo>
                  <a:pt x="300363" y="234111"/>
                  <a:pt x="283677" y="250830"/>
                  <a:pt x="283677" y="267550"/>
                </a:cubicBezTo>
                <a:cubicBezTo>
                  <a:pt x="283677" y="284270"/>
                  <a:pt x="300363" y="300989"/>
                  <a:pt x="317050" y="300989"/>
                </a:cubicBezTo>
                <a:cubicBezTo>
                  <a:pt x="337909" y="300989"/>
                  <a:pt x="350424" y="284270"/>
                  <a:pt x="350424" y="267550"/>
                </a:cubicBezTo>
                <a:cubicBezTo>
                  <a:pt x="350424" y="250830"/>
                  <a:pt x="337909" y="234111"/>
                  <a:pt x="317050" y="234111"/>
                </a:cubicBezTo>
                <a:close/>
                <a:moveTo>
                  <a:pt x="83802" y="201124"/>
                </a:moveTo>
                <a:cubicBezTo>
                  <a:pt x="121513" y="201124"/>
                  <a:pt x="150844" y="230311"/>
                  <a:pt x="150844" y="267848"/>
                </a:cubicBezTo>
                <a:cubicBezTo>
                  <a:pt x="150844" y="284523"/>
                  <a:pt x="142464" y="301206"/>
                  <a:pt x="129893" y="313719"/>
                </a:cubicBezTo>
                <a:cubicBezTo>
                  <a:pt x="155034" y="330393"/>
                  <a:pt x="167604" y="355418"/>
                  <a:pt x="167604" y="384605"/>
                </a:cubicBezTo>
                <a:cubicBezTo>
                  <a:pt x="167604" y="384605"/>
                  <a:pt x="167604" y="384605"/>
                  <a:pt x="134083" y="384605"/>
                </a:cubicBezTo>
                <a:cubicBezTo>
                  <a:pt x="134083" y="355418"/>
                  <a:pt x="113133" y="334564"/>
                  <a:pt x="83802" y="334564"/>
                </a:cubicBezTo>
                <a:cubicBezTo>
                  <a:pt x="54472" y="334564"/>
                  <a:pt x="33521" y="355418"/>
                  <a:pt x="33521" y="384605"/>
                </a:cubicBezTo>
                <a:cubicBezTo>
                  <a:pt x="33521" y="384605"/>
                  <a:pt x="33521" y="384605"/>
                  <a:pt x="0" y="384605"/>
                </a:cubicBezTo>
                <a:cubicBezTo>
                  <a:pt x="0" y="355418"/>
                  <a:pt x="16761" y="330393"/>
                  <a:pt x="37711" y="313719"/>
                </a:cubicBezTo>
                <a:cubicBezTo>
                  <a:pt x="25141" y="301206"/>
                  <a:pt x="16761" y="284523"/>
                  <a:pt x="16761" y="267848"/>
                </a:cubicBezTo>
                <a:cubicBezTo>
                  <a:pt x="16761" y="230311"/>
                  <a:pt x="46091" y="201124"/>
                  <a:pt x="83802" y="201124"/>
                </a:cubicBezTo>
                <a:close/>
                <a:moveTo>
                  <a:pt x="250303" y="66896"/>
                </a:moveTo>
                <a:cubicBezTo>
                  <a:pt x="250303" y="66896"/>
                  <a:pt x="250303" y="66896"/>
                  <a:pt x="250303" y="133775"/>
                </a:cubicBezTo>
                <a:cubicBezTo>
                  <a:pt x="250303" y="133775"/>
                  <a:pt x="250303" y="133775"/>
                  <a:pt x="200243" y="133775"/>
                </a:cubicBezTo>
                <a:cubicBezTo>
                  <a:pt x="200243" y="133775"/>
                  <a:pt x="200243" y="133775"/>
                  <a:pt x="200243" y="150495"/>
                </a:cubicBezTo>
                <a:lnTo>
                  <a:pt x="308707" y="150495"/>
                </a:lnTo>
                <a:cubicBezTo>
                  <a:pt x="308707" y="150495"/>
                  <a:pt x="308707" y="150495"/>
                  <a:pt x="333737" y="175583"/>
                </a:cubicBezTo>
                <a:cubicBezTo>
                  <a:pt x="333737" y="175583"/>
                  <a:pt x="333737" y="175583"/>
                  <a:pt x="333737" y="150495"/>
                </a:cubicBezTo>
                <a:cubicBezTo>
                  <a:pt x="333737" y="150495"/>
                  <a:pt x="333737" y="150495"/>
                  <a:pt x="367111" y="150495"/>
                </a:cubicBezTo>
                <a:cubicBezTo>
                  <a:pt x="367111" y="150495"/>
                  <a:pt x="367111" y="150495"/>
                  <a:pt x="367111" y="66896"/>
                </a:cubicBezTo>
                <a:cubicBezTo>
                  <a:pt x="367111" y="66896"/>
                  <a:pt x="367111" y="66896"/>
                  <a:pt x="250303" y="66896"/>
                </a:cubicBezTo>
                <a:close/>
                <a:moveTo>
                  <a:pt x="33375" y="33439"/>
                </a:moveTo>
                <a:cubicBezTo>
                  <a:pt x="33375" y="33439"/>
                  <a:pt x="33375" y="33439"/>
                  <a:pt x="33375" y="100336"/>
                </a:cubicBezTo>
                <a:cubicBezTo>
                  <a:pt x="33375" y="100336"/>
                  <a:pt x="33375" y="100336"/>
                  <a:pt x="66748" y="100336"/>
                </a:cubicBezTo>
                <a:cubicBezTo>
                  <a:pt x="66748" y="100336"/>
                  <a:pt x="66748" y="100336"/>
                  <a:pt x="66748" y="117055"/>
                </a:cubicBezTo>
                <a:cubicBezTo>
                  <a:pt x="66748" y="117055"/>
                  <a:pt x="66748" y="117055"/>
                  <a:pt x="95950" y="100336"/>
                </a:cubicBezTo>
                <a:lnTo>
                  <a:pt x="216930" y="100336"/>
                </a:lnTo>
                <a:cubicBezTo>
                  <a:pt x="216930" y="100336"/>
                  <a:pt x="216930" y="100336"/>
                  <a:pt x="216930" y="33439"/>
                </a:cubicBezTo>
                <a:cubicBezTo>
                  <a:pt x="216930" y="33439"/>
                  <a:pt x="216930" y="33439"/>
                  <a:pt x="33375" y="33439"/>
                </a:cubicBezTo>
                <a:close/>
                <a:moveTo>
                  <a:pt x="1" y="0"/>
                </a:moveTo>
                <a:cubicBezTo>
                  <a:pt x="1" y="0"/>
                  <a:pt x="1" y="0"/>
                  <a:pt x="250303" y="0"/>
                </a:cubicBezTo>
                <a:cubicBezTo>
                  <a:pt x="250303" y="0"/>
                  <a:pt x="250303" y="0"/>
                  <a:pt x="250303" y="33439"/>
                </a:cubicBezTo>
                <a:cubicBezTo>
                  <a:pt x="250303" y="33439"/>
                  <a:pt x="250303" y="33439"/>
                  <a:pt x="400484" y="33439"/>
                </a:cubicBezTo>
                <a:cubicBezTo>
                  <a:pt x="400484" y="33439"/>
                  <a:pt x="400484" y="33439"/>
                  <a:pt x="400484" y="183934"/>
                </a:cubicBezTo>
                <a:lnTo>
                  <a:pt x="367111" y="183934"/>
                </a:lnTo>
                <a:cubicBezTo>
                  <a:pt x="367111" y="183934"/>
                  <a:pt x="367111" y="183934"/>
                  <a:pt x="367111" y="221558"/>
                </a:cubicBezTo>
                <a:cubicBezTo>
                  <a:pt x="379626" y="234111"/>
                  <a:pt x="383797" y="250830"/>
                  <a:pt x="383797" y="267550"/>
                </a:cubicBezTo>
                <a:cubicBezTo>
                  <a:pt x="383797" y="284270"/>
                  <a:pt x="375454" y="300989"/>
                  <a:pt x="362939" y="313542"/>
                </a:cubicBezTo>
                <a:cubicBezTo>
                  <a:pt x="387969" y="330262"/>
                  <a:pt x="400484" y="355350"/>
                  <a:pt x="400484" y="384605"/>
                </a:cubicBezTo>
                <a:cubicBezTo>
                  <a:pt x="400484" y="384605"/>
                  <a:pt x="400484" y="384605"/>
                  <a:pt x="367111" y="384605"/>
                </a:cubicBezTo>
                <a:cubicBezTo>
                  <a:pt x="367111" y="355350"/>
                  <a:pt x="346252" y="334446"/>
                  <a:pt x="317050" y="334446"/>
                </a:cubicBezTo>
                <a:cubicBezTo>
                  <a:pt x="287848" y="334446"/>
                  <a:pt x="266990" y="355350"/>
                  <a:pt x="266990" y="384605"/>
                </a:cubicBezTo>
                <a:cubicBezTo>
                  <a:pt x="266990" y="384605"/>
                  <a:pt x="266990" y="384605"/>
                  <a:pt x="233616" y="384605"/>
                </a:cubicBezTo>
                <a:cubicBezTo>
                  <a:pt x="233616" y="355350"/>
                  <a:pt x="250303" y="330262"/>
                  <a:pt x="271162" y="313542"/>
                </a:cubicBezTo>
                <a:cubicBezTo>
                  <a:pt x="258647" y="300989"/>
                  <a:pt x="250303" y="284270"/>
                  <a:pt x="250303" y="267550"/>
                </a:cubicBezTo>
                <a:cubicBezTo>
                  <a:pt x="250303" y="234111"/>
                  <a:pt x="275333" y="204838"/>
                  <a:pt x="312879" y="200671"/>
                </a:cubicBezTo>
                <a:cubicBezTo>
                  <a:pt x="312879" y="200671"/>
                  <a:pt x="312879" y="200671"/>
                  <a:pt x="292020" y="183934"/>
                </a:cubicBezTo>
                <a:cubicBezTo>
                  <a:pt x="292020" y="183934"/>
                  <a:pt x="292020" y="183934"/>
                  <a:pt x="166869" y="183934"/>
                </a:cubicBezTo>
                <a:cubicBezTo>
                  <a:pt x="166869" y="183934"/>
                  <a:pt x="166869" y="183934"/>
                  <a:pt x="166869" y="133775"/>
                </a:cubicBezTo>
                <a:cubicBezTo>
                  <a:pt x="166869" y="133775"/>
                  <a:pt x="166869" y="133775"/>
                  <a:pt x="104294" y="133775"/>
                </a:cubicBezTo>
                <a:cubicBezTo>
                  <a:pt x="104294" y="133775"/>
                  <a:pt x="104294" y="133775"/>
                  <a:pt x="33375" y="179767"/>
                </a:cubicBezTo>
                <a:cubicBezTo>
                  <a:pt x="33375" y="179767"/>
                  <a:pt x="33375" y="179767"/>
                  <a:pt x="33375" y="133775"/>
                </a:cubicBezTo>
                <a:cubicBezTo>
                  <a:pt x="33375" y="133775"/>
                  <a:pt x="33375" y="133775"/>
                  <a:pt x="1" y="133775"/>
                </a:cubicBezTo>
                <a:cubicBezTo>
                  <a:pt x="1" y="133775"/>
                  <a:pt x="1" y="133775"/>
                  <a:pt x="1" y="0"/>
                </a:cubicBezTo>
                <a:close/>
              </a:path>
            </a:pathLst>
          </a:custGeom>
          <a:solidFill>
            <a:srgbClr val="FFFFFF"/>
          </a:solidFill>
          <a:ln w="12700" cap="flat">
            <a:noFill/>
            <a:miter lim="400000"/>
          </a:ln>
          <a:effectLst/>
        </p:spPr>
        <p:txBody>
          <a:bodyPr wrap="square" lIns="34290" tIns="34290" rIns="34290" bIns="34290" numCol="1" anchor="t">
            <a:noAutofit/>
          </a:bodyPr>
          <a:lstStyle/>
          <a:p>
            <a:endParaRPr sz="675">
              <a:latin typeface="微软雅黑" panose="020B0503020204020204" pitchFamily="34" charset="-122"/>
              <a:ea typeface="微软雅黑" panose="020B0503020204020204" pitchFamily="34" charset="-122"/>
            </a:endParaRPr>
          </a:p>
        </p:txBody>
      </p:sp>
      <p:sp>
        <p:nvSpPr>
          <p:cNvPr id="104" name="任意多边形: 形状 103"/>
          <p:cNvSpPr/>
          <p:nvPr>
            <p:custDataLst>
              <p:tags r:id="rId15"/>
            </p:custDataLst>
          </p:nvPr>
        </p:nvSpPr>
        <p:spPr>
          <a:xfrm>
            <a:off x="4933159" y="3896564"/>
            <a:ext cx="350644" cy="332120"/>
          </a:xfrm>
          <a:custGeom>
            <a:avLst/>
            <a:gdLst>
              <a:gd name="connsiteX0" fmla="*/ 199267 w 467525"/>
              <a:gd name="connsiteY0" fmla="*/ 359284 h 442826"/>
              <a:gd name="connsiteX1" fmla="*/ 199267 w 467525"/>
              <a:gd name="connsiteY1" fmla="*/ 392701 h 442826"/>
              <a:gd name="connsiteX2" fmla="*/ 266019 w 467525"/>
              <a:gd name="connsiteY2" fmla="*/ 392701 h 442826"/>
              <a:gd name="connsiteX3" fmla="*/ 266019 w 467525"/>
              <a:gd name="connsiteY3" fmla="*/ 359284 h 442826"/>
              <a:gd name="connsiteX4" fmla="*/ 199267 w 467525"/>
              <a:gd name="connsiteY4" fmla="*/ 359284 h 442826"/>
              <a:gd name="connsiteX5" fmla="*/ 375784 w 467525"/>
              <a:gd name="connsiteY5" fmla="*/ 292864 h 442826"/>
              <a:gd name="connsiteX6" fmla="*/ 407541 w 467525"/>
              <a:gd name="connsiteY6" fmla="*/ 329914 h 442826"/>
              <a:gd name="connsiteX7" fmla="*/ 382840 w 467525"/>
              <a:gd name="connsiteY7" fmla="*/ 354614 h 442826"/>
              <a:gd name="connsiteX8" fmla="*/ 349320 w 467525"/>
              <a:gd name="connsiteY8" fmla="*/ 317564 h 442826"/>
              <a:gd name="connsiteX9" fmla="*/ 91740 w 467525"/>
              <a:gd name="connsiteY9" fmla="*/ 292864 h 442826"/>
              <a:gd name="connsiteX10" fmla="*/ 112913 w 467525"/>
              <a:gd name="connsiteY10" fmla="*/ 317564 h 442826"/>
              <a:gd name="connsiteX11" fmla="*/ 79391 w 467525"/>
              <a:gd name="connsiteY11" fmla="*/ 354614 h 442826"/>
              <a:gd name="connsiteX12" fmla="*/ 52928 w 467525"/>
              <a:gd name="connsiteY12" fmla="*/ 329914 h 442826"/>
              <a:gd name="connsiteX13" fmla="*/ 416361 w 467525"/>
              <a:gd name="connsiteY13" fmla="*/ 158782 h 442826"/>
              <a:gd name="connsiteX14" fmla="*/ 467525 w 467525"/>
              <a:gd name="connsiteY14" fmla="*/ 158782 h 442826"/>
              <a:gd name="connsiteX15" fmla="*/ 467525 w 467525"/>
              <a:gd name="connsiteY15" fmla="*/ 192304 h 442826"/>
              <a:gd name="connsiteX16" fmla="*/ 416361 w 467525"/>
              <a:gd name="connsiteY16" fmla="*/ 192304 h 442826"/>
              <a:gd name="connsiteX17" fmla="*/ 0 w 467525"/>
              <a:gd name="connsiteY17" fmla="*/ 158782 h 442826"/>
              <a:gd name="connsiteX18" fmla="*/ 49399 w 467525"/>
              <a:gd name="connsiteY18" fmla="*/ 158782 h 442826"/>
              <a:gd name="connsiteX19" fmla="*/ 49399 w 467525"/>
              <a:gd name="connsiteY19" fmla="*/ 192304 h 442826"/>
              <a:gd name="connsiteX20" fmla="*/ 0 w 467525"/>
              <a:gd name="connsiteY20" fmla="*/ 192304 h 442826"/>
              <a:gd name="connsiteX21" fmla="*/ 215948 w 467525"/>
              <a:gd name="connsiteY21" fmla="*/ 41781 h 442826"/>
              <a:gd name="connsiteX22" fmla="*/ 115821 w 467525"/>
              <a:gd name="connsiteY22" fmla="*/ 142032 h 442826"/>
              <a:gd name="connsiteX23" fmla="*/ 157544 w 467525"/>
              <a:gd name="connsiteY23" fmla="*/ 250648 h 442826"/>
              <a:gd name="connsiteX24" fmla="*/ 195094 w 467525"/>
              <a:gd name="connsiteY24" fmla="*/ 325846 h 442826"/>
              <a:gd name="connsiteX25" fmla="*/ 266019 w 467525"/>
              <a:gd name="connsiteY25" fmla="*/ 325846 h 442826"/>
              <a:gd name="connsiteX26" fmla="*/ 307742 w 467525"/>
              <a:gd name="connsiteY26" fmla="*/ 246486 h 442826"/>
              <a:gd name="connsiteX27" fmla="*/ 349466 w 467525"/>
              <a:gd name="connsiteY27" fmla="*/ 158740 h 442826"/>
              <a:gd name="connsiteX28" fmla="*/ 215948 w 467525"/>
              <a:gd name="connsiteY28" fmla="*/ 41781 h 442826"/>
              <a:gd name="connsiteX29" fmla="*/ 211774 w 467525"/>
              <a:gd name="connsiteY29" fmla="*/ 8364 h 442826"/>
              <a:gd name="connsiteX30" fmla="*/ 382841 w 467525"/>
              <a:gd name="connsiteY30" fmla="*/ 158740 h 442826"/>
              <a:gd name="connsiteX31" fmla="*/ 328596 w 467525"/>
              <a:gd name="connsiteY31" fmla="*/ 271538 h 442826"/>
              <a:gd name="connsiteX32" fmla="*/ 299394 w 467525"/>
              <a:gd name="connsiteY32" fmla="*/ 338393 h 442826"/>
              <a:gd name="connsiteX33" fmla="*/ 299394 w 467525"/>
              <a:gd name="connsiteY33" fmla="*/ 359284 h 442826"/>
              <a:gd name="connsiteX34" fmla="*/ 299394 w 467525"/>
              <a:gd name="connsiteY34" fmla="*/ 426118 h 442826"/>
              <a:gd name="connsiteX35" fmla="*/ 261845 w 467525"/>
              <a:gd name="connsiteY35" fmla="*/ 426118 h 442826"/>
              <a:gd name="connsiteX36" fmla="*/ 232643 w 467525"/>
              <a:gd name="connsiteY36" fmla="*/ 442826 h 442826"/>
              <a:gd name="connsiteX37" fmla="*/ 203441 w 467525"/>
              <a:gd name="connsiteY37" fmla="*/ 426118 h 442826"/>
              <a:gd name="connsiteX38" fmla="*/ 165892 w 467525"/>
              <a:gd name="connsiteY38" fmla="*/ 426118 h 442826"/>
              <a:gd name="connsiteX39" fmla="*/ 165892 w 467525"/>
              <a:gd name="connsiteY39" fmla="*/ 359284 h 442826"/>
              <a:gd name="connsiteX40" fmla="*/ 165892 w 467525"/>
              <a:gd name="connsiteY40" fmla="*/ 338393 h 442826"/>
              <a:gd name="connsiteX41" fmla="*/ 132502 w 467525"/>
              <a:gd name="connsiteY41" fmla="*/ 275721 h 442826"/>
              <a:gd name="connsiteX42" fmla="*/ 82445 w 467525"/>
              <a:gd name="connsiteY42" fmla="*/ 137870 h 442826"/>
              <a:gd name="connsiteX43" fmla="*/ 211774 w 467525"/>
              <a:gd name="connsiteY43" fmla="*/ 8364 h 442826"/>
              <a:gd name="connsiteX44" fmla="*/ 382839 w 467525"/>
              <a:gd name="connsiteY44" fmla="*/ 0 h 442826"/>
              <a:gd name="connsiteX45" fmla="*/ 407540 w 467525"/>
              <a:gd name="connsiteY45" fmla="*/ 19407 h 442826"/>
              <a:gd name="connsiteX46" fmla="*/ 375783 w 467525"/>
              <a:gd name="connsiteY46" fmla="*/ 58221 h 442826"/>
              <a:gd name="connsiteX47" fmla="*/ 349319 w 467525"/>
              <a:gd name="connsiteY47" fmla="*/ 33520 h 442826"/>
              <a:gd name="connsiteX48" fmla="*/ 79391 w 467525"/>
              <a:gd name="connsiteY48" fmla="*/ 0 h 442826"/>
              <a:gd name="connsiteX49" fmla="*/ 112913 w 467525"/>
              <a:gd name="connsiteY49" fmla="*/ 33520 h 442826"/>
              <a:gd name="connsiteX50" fmla="*/ 91740 w 467525"/>
              <a:gd name="connsiteY50" fmla="*/ 58221 h 442826"/>
              <a:gd name="connsiteX51" fmla="*/ 52928 w 467525"/>
              <a:gd name="connsiteY51" fmla="*/ 19407 h 44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7525" h="442826">
                <a:moveTo>
                  <a:pt x="199267" y="359284"/>
                </a:moveTo>
                <a:cubicBezTo>
                  <a:pt x="199267" y="359284"/>
                  <a:pt x="199267" y="359284"/>
                  <a:pt x="199267" y="392701"/>
                </a:cubicBezTo>
                <a:cubicBezTo>
                  <a:pt x="199267" y="392701"/>
                  <a:pt x="199267" y="392701"/>
                  <a:pt x="266019" y="392701"/>
                </a:cubicBezTo>
                <a:lnTo>
                  <a:pt x="266019" y="359284"/>
                </a:lnTo>
                <a:cubicBezTo>
                  <a:pt x="266019" y="359284"/>
                  <a:pt x="266019" y="359284"/>
                  <a:pt x="199267" y="359284"/>
                </a:cubicBezTo>
                <a:close/>
                <a:moveTo>
                  <a:pt x="375784" y="292864"/>
                </a:moveTo>
                <a:lnTo>
                  <a:pt x="407541" y="329914"/>
                </a:lnTo>
                <a:lnTo>
                  <a:pt x="382840" y="354614"/>
                </a:lnTo>
                <a:lnTo>
                  <a:pt x="349320" y="317564"/>
                </a:lnTo>
                <a:close/>
                <a:moveTo>
                  <a:pt x="91740" y="292864"/>
                </a:moveTo>
                <a:lnTo>
                  <a:pt x="112913" y="317564"/>
                </a:lnTo>
                <a:lnTo>
                  <a:pt x="79391" y="354614"/>
                </a:lnTo>
                <a:lnTo>
                  <a:pt x="52928" y="329914"/>
                </a:lnTo>
                <a:close/>
                <a:moveTo>
                  <a:pt x="416361" y="158782"/>
                </a:moveTo>
                <a:lnTo>
                  <a:pt x="467525" y="158782"/>
                </a:lnTo>
                <a:lnTo>
                  <a:pt x="467525" y="192304"/>
                </a:lnTo>
                <a:lnTo>
                  <a:pt x="416361" y="192304"/>
                </a:lnTo>
                <a:close/>
                <a:moveTo>
                  <a:pt x="0" y="158782"/>
                </a:moveTo>
                <a:lnTo>
                  <a:pt x="49399" y="158782"/>
                </a:lnTo>
                <a:lnTo>
                  <a:pt x="49399" y="192304"/>
                </a:lnTo>
                <a:lnTo>
                  <a:pt x="0" y="192304"/>
                </a:lnTo>
                <a:close/>
                <a:moveTo>
                  <a:pt x="215948" y="41781"/>
                </a:moveTo>
                <a:cubicBezTo>
                  <a:pt x="165892" y="50125"/>
                  <a:pt x="119995" y="91906"/>
                  <a:pt x="115821" y="142032"/>
                </a:cubicBezTo>
                <a:cubicBezTo>
                  <a:pt x="111647" y="183813"/>
                  <a:pt x="124169" y="221413"/>
                  <a:pt x="157544" y="250648"/>
                </a:cubicBezTo>
                <a:cubicBezTo>
                  <a:pt x="178399" y="267377"/>
                  <a:pt x="195094" y="296611"/>
                  <a:pt x="195094" y="325846"/>
                </a:cubicBezTo>
                <a:cubicBezTo>
                  <a:pt x="195094" y="325846"/>
                  <a:pt x="195094" y="325846"/>
                  <a:pt x="266019" y="325846"/>
                </a:cubicBezTo>
                <a:cubicBezTo>
                  <a:pt x="270192" y="296611"/>
                  <a:pt x="282714" y="267377"/>
                  <a:pt x="307742" y="246486"/>
                </a:cubicBezTo>
                <a:cubicBezTo>
                  <a:pt x="332770" y="225595"/>
                  <a:pt x="349466" y="192178"/>
                  <a:pt x="349466" y="158740"/>
                </a:cubicBezTo>
                <a:cubicBezTo>
                  <a:pt x="349466" y="91906"/>
                  <a:pt x="286873" y="33416"/>
                  <a:pt x="215948" y="41781"/>
                </a:cubicBezTo>
                <a:close/>
                <a:moveTo>
                  <a:pt x="211774" y="8364"/>
                </a:moveTo>
                <a:cubicBezTo>
                  <a:pt x="303568" y="-1"/>
                  <a:pt x="382841" y="71016"/>
                  <a:pt x="382841" y="158740"/>
                </a:cubicBezTo>
                <a:cubicBezTo>
                  <a:pt x="382841" y="200522"/>
                  <a:pt x="361987" y="242304"/>
                  <a:pt x="328596" y="271538"/>
                </a:cubicBezTo>
                <a:cubicBezTo>
                  <a:pt x="307742" y="292429"/>
                  <a:pt x="299394" y="313320"/>
                  <a:pt x="299394" y="338393"/>
                </a:cubicBezTo>
                <a:cubicBezTo>
                  <a:pt x="299394" y="338393"/>
                  <a:pt x="299394" y="338393"/>
                  <a:pt x="299394" y="359284"/>
                </a:cubicBezTo>
                <a:cubicBezTo>
                  <a:pt x="299394" y="359284"/>
                  <a:pt x="299394" y="359284"/>
                  <a:pt x="299394" y="426118"/>
                </a:cubicBezTo>
                <a:cubicBezTo>
                  <a:pt x="299394" y="426118"/>
                  <a:pt x="299394" y="426118"/>
                  <a:pt x="261845" y="426118"/>
                </a:cubicBezTo>
                <a:cubicBezTo>
                  <a:pt x="253497" y="438644"/>
                  <a:pt x="245164" y="442826"/>
                  <a:pt x="232643" y="442826"/>
                </a:cubicBezTo>
                <a:cubicBezTo>
                  <a:pt x="220122" y="442826"/>
                  <a:pt x="207615" y="438644"/>
                  <a:pt x="203441" y="426118"/>
                </a:cubicBezTo>
                <a:cubicBezTo>
                  <a:pt x="203441" y="426118"/>
                  <a:pt x="203441" y="426118"/>
                  <a:pt x="165892" y="426118"/>
                </a:cubicBezTo>
                <a:cubicBezTo>
                  <a:pt x="165892" y="426118"/>
                  <a:pt x="165892" y="426118"/>
                  <a:pt x="165892" y="359284"/>
                </a:cubicBezTo>
                <a:cubicBezTo>
                  <a:pt x="165892" y="359284"/>
                  <a:pt x="165892" y="359284"/>
                  <a:pt x="165892" y="338393"/>
                </a:cubicBezTo>
                <a:cubicBezTo>
                  <a:pt x="165892" y="313320"/>
                  <a:pt x="153370" y="292429"/>
                  <a:pt x="132502" y="275721"/>
                </a:cubicBezTo>
                <a:cubicBezTo>
                  <a:pt x="94952" y="242304"/>
                  <a:pt x="74098" y="192178"/>
                  <a:pt x="82445" y="137870"/>
                </a:cubicBezTo>
                <a:cubicBezTo>
                  <a:pt x="90793" y="71016"/>
                  <a:pt x="145023" y="16708"/>
                  <a:pt x="211774" y="8364"/>
                </a:cubicBezTo>
                <a:close/>
                <a:moveTo>
                  <a:pt x="382839" y="0"/>
                </a:moveTo>
                <a:lnTo>
                  <a:pt x="407540" y="19407"/>
                </a:lnTo>
                <a:lnTo>
                  <a:pt x="375783" y="58221"/>
                </a:lnTo>
                <a:lnTo>
                  <a:pt x="349319" y="33520"/>
                </a:lnTo>
                <a:close/>
                <a:moveTo>
                  <a:pt x="79391" y="0"/>
                </a:moveTo>
                <a:lnTo>
                  <a:pt x="112913" y="33520"/>
                </a:lnTo>
                <a:lnTo>
                  <a:pt x="91740" y="58221"/>
                </a:lnTo>
                <a:lnTo>
                  <a:pt x="52928" y="19407"/>
                </a:lnTo>
                <a:close/>
              </a:path>
            </a:pathLst>
          </a:custGeom>
          <a:solidFill>
            <a:srgbClr val="FFFFFF"/>
          </a:solidFill>
          <a:ln w="12700" cap="flat">
            <a:noFill/>
            <a:miter lim="400000"/>
          </a:ln>
          <a:effectLst/>
        </p:spPr>
        <p:txBody>
          <a:bodyPr wrap="square" lIns="34290" tIns="34290" rIns="34290" bIns="34290" numCol="1" anchor="t">
            <a:noAutofit/>
          </a:bodyPr>
          <a:lstStyle/>
          <a:p>
            <a:endParaRPr sz="675">
              <a:latin typeface="微软雅黑" panose="020B0503020204020204" pitchFamily="34" charset="-122"/>
              <a:ea typeface="微软雅黑" panose="020B0503020204020204" pitchFamily="34" charset="-122"/>
            </a:endParaRPr>
          </a:p>
        </p:txBody>
      </p:sp>
      <p:sp>
        <p:nvSpPr>
          <p:cNvPr id="78" name="形状"/>
          <p:cNvSpPr/>
          <p:nvPr>
            <p:custDataLst>
              <p:tags r:id="rId16"/>
            </p:custDataLst>
          </p:nvPr>
        </p:nvSpPr>
        <p:spPr>
          <a:xfrm>
            <a:off x="5509461" y="2919185"/>
            <a:ext cx="328149" cy="329472"/>
          </a:xfrm>
          <a:custGeom>
            <a:avLst/>
            <a:gdLst/>
            <a:ahLst/>
            <a:cxnLst>
              <a:cxn ang="0">
                <a:pos x="wd2" y="hd2"/>
              </a:cxn>
              <a:cxn ang="5400000">
                <a:pos x="wd2" y="hd2"/>
              </a:cxn>
              <a:cxn ang="10800000">
                <a:pos x="wd2" y="hd2"/>
              </a:cxn>
              <a:cxn ang="16200000">
                <a:pos x="wd2" y="hd2"/>
              </a:cxn>
            </a:cxnLst>
            <a:rect l="0" t="0" r="r" b="b"/>
            <a:pathLst>
              <a:path w="21600" h="21600" extrusionOk="0">
                <a:moveTo>
                  <a:pt x="16251" y="11726"/>
                </a:moveTo>
                <a:cubicBezTo>
                  <a:pt x="19131" y="11520"/>
                  <a:pt x="21600" y="9051"/>
                  <a:pt x="21600" y="5966"/>
                </a:cubicBezTo>
                <a:cubicBezTo>
                  <a:pt x="21600" y="5143"/>
                  <a:pt x="21394" y="4320"/>
                  <a:pt x="20983" y="3497"/>
                </a:cubicBezTo>
                <a:cubicBezTo>
                  <a:pt x="20366" y="2469"/>
                  <a:pt x="20366" y="2469"/>
                  <a:pt x="20366" y="2469"/>
                </a:cubicBezTo>
                <a:cubicBezTo>
                  <a:pt x="16457" y="6377"/>
                  <a:pt x="16457" y="6377"/>
                  <a:pt x="16457" y="6377"/>
                </a:cubicBezTo>
                <a:cubicBezTo>
                  <a:pt x="15223" y="5143"/>
                  <a:pt x="15223" y="5143"/>
                  <a:pt x="15223" y="5143"/>
                </a:cubicBezTo>
                <a:cubicBezTo>
                  <a:pt x="19131" y="1234"/>
                  <a:pt x="19131" y="1234"/>
                  <a:pt x="19131" y="1234"/>
                </a:cubicBezTo>
                <a:cubicBezTo>
                  <a:pt x="18103" y="823"/>
                  <a:pt x="18103" y="823"/>
                  <a:pt x="18103" y="823"/>
                </a:cubicBezTo>
                <a:cubicBezTo>
                  <a:pt x="17280" y="411"/>
                  <a:pt x="16663" y="206"/>
                  <a:pt x="15840" y="206"/>
                </a:cubicBezTo>
                <a:cubicBezTo>
                  <a:pt x="12549" y="206"/>
                  <a:pt x="10080" y="2880"/>
                  <a:pt x="10080" y="5966"/>
                </a:cubicBezTo>
                <a:cubicBezTo>
                  <a:pt x="10080" y="6377"/>
                  <a:pt x="10080" y="6789"/>
                  <a:pt x="10080" y="6994"/>
                </a:cubicBezTo>
                <a:cubicBezTo>
                  <a:pt x="9051" y="8023"/>
                  <a:pt x="9051" y="8023"/>
                  <a:pt x="9051" y="8023"/>
                </a:cubicBezTo>
                <a:cubicBezTo>
                  <a:pt x="5760" y="4731"/>
                  <a:pt x="5760" y="4731"/>
                  <a:pt x="5760" y="4731"/>
                </a:cubicBezTo>
                <a:cubicBezTo>
                  <a:pt x="5966" y="2469"/>
                  <a:pt x="5966" y="2469"/>
                  <a:pt x="5966" y="2469"/>
                </a:cubicBezTo>
                <a:cubicBezTo>
                  <a:pt x="2057" y="0"/>
                  <a:pt x="2057" y="0"/>
                  <a:pt x="2057" y="0"/>
                </a:cubicBezTo>
                <a:cubicBezTo>
                  <a:pt x="0" y="2057"/>
                  <a:pt x="0" y="2057"/>
                  <a:pt x="0" y="2057"/>
                </a:cubicBezTo>
                <a:cubicBezTo>
                  <a:pt x="2263" y="5966"/>
                  <a:pt x="2263" y="5966"/>
                  <a:pt x="2263" y="5966"/>
                </a:cubicBezTo>
                <a:cubicBezTo>
                  <a:pt x="4526" y="5966"/>
                  <a:pt x="4526" y="5966"/>
                  <a:pt x="4526" y="5966"/>
                </a:cubicBezTo>
                <a:cubicBezTo>
                  <a:pt x="7817" y="9257"/>
                  <a:pt x="7817" y="9257"/>
                  <a:pt x="7817" y="9257"/>
                </a:cubicBezTo>
                <a:cubicBezTo>
                  <a:pt x="1029" y="16046"/>
                  <a:pt x="1029" y="16046"/>
                  <a:pt x="1029" y="16046"/>
                </a:cubicBezTo>
                <a:cubicBezTo>
                  <a:pt x="411" y="16663"/>
                  <a:pt x="206" y="17486"/>
                  <a:pt x="206" y="18309"/>
                </a:cubicBezTo>
                <a:cubicBezTo>
                  <a:pt x="206" y="19337"/>
                  <a:pt x="411" y="20160"/>
                  <a:pt x="1029" y="20777"/>
                </a:cubicBezTo>
                <a:cubicBezTo>
                  <a:pt x="1646" y="21394"/>
                  <a:pt x="2469" y="21600"/>
                  <a:pt x="3497" y="21600"/>
                </a:cubicBezTo>
                <a:cubicBezTo>
                  <a:pt x="4320" y="21600"/>
                  <a:pt x="5143" y="21394"/>
                  <a:pt x="5760" y="20777"/>
                </a:cubicBezTo>
                <a:cubicBezTo>
                  <a:pt x="10903" y="15634"/>
                  <a:pt x="10903" y="15634"/>
                  <a:pt x="10903" y="15634"/>
                </a:cubicBezTo>
                <a:cubicBezTo>
                  <a:pt x="15840" y="20777"/>
                  <a:pt x="15840" y="20777"/>
                  <a:pt x="15840" y="20777"/>
                </a:cubicBezTo>
                <a:cubicBezTo>
                  <a:pt x="16457" y="21394"/>
                  <a:pt x="17280" y="21600"/>
                  <a:pt x="18309" y="21600"/>
                </a:cubicBezTo>
                <a:cubicBezTo>
                  <a:pt x="19131" y="21600"/>
                  <a:pt x="19954" y="21394"/>
                  <a:pt x="20571" y="20777"/>
                </a:cubicBezTo>
                <a:cubicBezTo>
                  <a:pt x="21189" y="20160"/>
                  <a:pt x="21600" y="19337"/>
                  <a:pt x="21600" y="18309"/>
                </a:cubicBezTo>
                <a:cubicBezTo>
                  <a:pt x="21600" y="17486"/>
                  <a:pt x="21189" y="16663"/>
                  <a:pt x="20571" y="16046"/>
                </a:cubicBezTo>
                <a:cubicBezTo>
                  <a:pt x="20366" y="15840"/>
                  <a:pt x="17897" y="13371"/>
                  <a:pt x="16251" y="11726"/>
                </a:cubicBezTo>
                <a:close/>
                <a:moveTo>
                  <a:pt x="3086" y="4320"/>
                </a:moveTo>
                <a:cubicBezTo>
                  <a:pt x="2057" y="2469"/>
                  <a:pt x="2057" y="2469"/>
                  <a:pt x="2057" y="2469"/>
                </a:cubicBezTo>
                <a:cubicBezTo>
                  <a:pt x="2263" y="2057"/>
                  <a:pt x="2263" y="2057"/>
                  <a:pt x="2263" y="2057"/>
                </a:cubicBezTo>
                <a:cubicBezTo>
                  <a:pt x="4114" y="3291"/>
                  <a:pt x="4114" y="3291"/>
                  <a:pt x="4114" y="3291"/>
                </a:cubicBezTo>
                <a:cubicBezTo>
                  <a:pt x="4114" y="4114"/>
                  <a:pt x="4114" y="4114"/>
                  <a:pt x="4114" y="4114"/>
                </a:cubicBezTo>
                <a:cubicBezTo>
                  <a:pt x="3909" y="4320"/>
                  <a:pt x="3909" y="4320"/>
                  <a:pt x="3909" y="4320"/>
                </a:cubicBezTo>
                <a:lnTo>
                  <a:pt x="3086" y="4320"/>
                </a:lnTo>
                <a:close/>
                <a:moveTo>
                  <a:pt x="4526" y="19543"/>
                </a:moveTo>
                <a:cubicBezTo>
                  <a:pt x="3909" y="20160"/>
                  <a:pt x="2880" y="20160"/>
                  <a:pt x="2263" y="19543"/>
                </a:cubicBezTo>
                <a:cubicBezTo>
                  <a:pt x="1851" y="19337"/>
                  <a:pt x="1851" y="18926"/>
                  <a:pt x="1851" y="18309"/>
                </a:cubicBezTo>
                <a:cubicBezTo>
                  <a:pt x="1851" y="17897"/>
                  <a:pt x="1851" y="17486"/>
                  <a:pt x="2263" y="17280"/>
                </a:cubicBezTo>
                <a:cubicBezTo>
                  <a:pt x="11931" y="7611"/>
                  <a:pt x="11931" y="7611"/>
                  <a:pt x="11931" y="7611"/>
                </a:cubicBezTo>
                <a:cubicBezTo>
                  <a:pt x="11726" y="7200"/>
                  <a:pt x="11726" y="7200"/>
                  <a:pt x="11726" y="7200"/>
                </a:cubicBezTo>
                <a:cubicBezTo>
                  <a:pt x="11726" y="6789"/>
                  <a:pt x="11726" y="6377"/>
                  <a:pt x="11726" y="5966"/>
                </a:cubicBezTo>
                <a:cubicBezTo>
                  <a:pt x="11726" y="3703"/>
                  <a:pt x="13577" y="1851"/>
                  <a:pt x="15840" y="1851"/>
                </a:cubicBezTo>
                <a:cubicBezTo>
                  <a:pt x="15840" y="1851"/>
                  <a:pt x="16046" y="1851"/>
                  <a:pt x="16251" y="2057"/>
                </a:cubicBezTo>
                <a:cubicBezTo>
                  <a:pt x="12960" y="5143"/>
                  <a:pt x="12960" y="5143"/>
                  <a:pt x="12960" y="5143"/>
                </a:cubicBezTo>
                <a:cubicBezTo>
                  <a:pt x="16457" y="8640"/>
                  <a:pt x="16457" y="8640"/>
                  <a:pt x="16457" y="8640"/>
                </a:cubicBezTo>
                <a:cubicBezTo>
                  <a:pt x="19749" y="5349"/>
                  <a:pt x="19749" y="5349"/>
                  <a:pt x="19749" y="5349"/>
                </a:cubicBezTo>
                <a:cubicBezTo>
                  <a:pt x="19954" y="5554"/>
                  <a:pt x="19954" y="5760"/>
                  <a:pt x="19954" y="5966"/>
                </a:cubicBezTo>
                <a:cubicBezTo>
                  <a:pt x="19954" y="8640"/>
                  <a:pt x="17486" y="10697"/>
                  <a:pt x="14606" y="10080"/>
                </a:cubicBezTo>
                <a:cubicBezTo>
                  <a:pt x="14194" y="9874"/>
                  <a:pt x="14194" y="9874"/>
                  <a:pt x="14194" y="9874"/>
                </a:cubicBezTo>
                <a:lnTo>
                  <a:pt x="4526" y="19543"/>
                </a:lnTo>
                <a:close/>
                <a:moveTo>
                  <a:pt x="19337" y="19543"/>
                </a:moveTo>
                <a:cubicBezTo>
                  <a:pt x="18720" y="20160"/>
                  <a:pt x="17691" y="20160"/>
                  <a:pt x="17074" y="19543"/>
                </a:cubicBezTo>
                <a:cubicBezTo>
                  <a:pt x="11931" y="14400"/>
                  <a:pt x="11931" y="14400"/>
                  <a:pt x="11931" y="14400"/>
                </a:cubicBezTo>
                <a:cubicBezTo>
                  <a:pt x="14400" y="12137"/>
                  <a:pt x="14400" y="12137"/>
                  <a:pt x="14400" y="12137"/>
                </a:cubicBezTo>
                <a:cubicBezTo>
                  <a:pt x="15634" y="13577"/>
                  <a:pt x="19131" y="17074"/>
                  <a:pt x="19337" y="17280"/>
                </a:cubicBezTo>
                <a:cubicBezTo>
                  <a:pt x="19749" y="17486"/>
                  <a:pt x="19954" y="17897"/>
                  <a:pt x="19954" y="18309"/>
                </a:cubicBezTo>
                <a:cubicBezTo>
                  <a:pt x="19954" y="18926"/>
                  <a:pt x="19749" y="19337"/>
                  <a:pt x="19337" y="19543"/>
                </a:cubicBezTo>
                <a:close/>
              </a:path>
            </a:pathLst>
          </a:custGeom>
          <a:solidFill>
            <a:srgbClr val="FFFFFF"/>
          </a:solidFill>
          <a:ln w="12700">
            <a:miter lim="400000"/>
          </a:ln>
        </p:spPr>
        <p:txBody>
          <a:bodyPr tIns="34290" bIns="34290"/>
          <a:lstStyle/>
          <a:p>
            <a:endParaRPr sz="675">
              <a:latin typeface="微软雅黑" panose="020B0503020204020204" pitchFamily="34" charset="-122"/>
              <a:ea typeface="微软雅黑" panose="020B0503020204020204" pitchFamily="34" charset="-122"/>
            </a:endParaRPr>
          </a:p>
        </p:txBody>
      </p:sp>
      <p:sp>
        <p:nvSpPr>
          <p:cNvPr id="79" name="形状"/>
          <p:cNvSpPr/>
          <p:nvPr>
            <p:custDataLst>
              <p:tags r:id="rId17"/>
            </p:custDataLst>
          </p:nvPr>
        </p:nvSpPr>
        <p:spPr>
          <a:xfrm>
            <a:off x="3803048" y="3924353"/>
            <a:ext cx="350643" cy="276545"/>
          </a:xfrm>
          <a:custGeom>
            <a:avLst/>
            <a:gdLst/>
            <a:ahLst/>
            <a:cxnLst>
              <a:cxn ang="0">
                <a:pos x="wd2" y="hd2"/>
              </a:cxn>
              <a:cxn ang="5400000">
                <a:pos x="wd2" y="hd2"/>
              </a:cxn>
              <a:cxn ang="10800000">
                <a:pos x="wd2" y="hd2"/>
              </a:cxn>
              <a:cxn ang="16200000">
                <a:pos x="wd2" y="hd2"/>
              </a:cxn>
            </a:cxnLst>
            <a:rect l="0" t="0" r="r" b="b"/>
            <a:pathLst>
              <a:path w="21600" h="21600" extrusionOk="0">
                <a:moveTo>
                  <a:pt x="19318" y="13745"/>
                </a:moveTo>
                <a:lnTo>
                  <a:pt x="19318" y="9818"/>
                </a:lnTo>
                <a:lnTo>
                  <a:pt x="11574" y="9818"/>
                </a:lnTo>
                <a:lnTo>
                  <a:pt x="11574" y="7855"/>
                </a:lnTo>
                <a:lnTo>
                  <a:pt x="13938" y="7855"/>
                </a:lnTo>
                <a:lnTo>
                  <a:pt x="13938" y="0"/>
                </a:lnTo>
                <a:lnTo>
                  <a:pt x="7743" y="0"/>
                </a:lnTo>
                <a:lnTo>
                  <a:pt x="7743" y="7855"/>
                </a:lnTo>
                <a:lnTo>
                  <a:pt x="10026" y="7855"/>
                </a:lnTo>
                <a:lnTo>
                  <a:pt x="10026" y="9818"/>
                </a:lnTo>
                <a:lnTo>
                  <a:pt x="2364" y="9818"/>
                </a:lnTo>
                <a:lnTo>
                  <a:pt x="2364" y="13745"/>
                </a:lnTo>
                <a:lnTo>
                  <a:pt x="0" y="13745"/>
                </a:lnTo>
                <a:lnTo>
                  <a:pt x="0" y="21600"/>
                </a:lnTo>
                <a:lnTo>
                  <a:pt x="6195" y="21600"/>
                </a:lnTo>
                <a:lnTo>
                  <a:pt x="6195" y="13745"/>
                </a:lnTo>
                <a:lnTo>
                  <a:pt x="3912" y="13745"/>
                </a:lnTo>
                <a:lnTo>
                  <a:pt x="3912" y="11782"/>
                </a:lnTo>
                <a:lnTo>
                  <a:pt x="10026" y="11782"/>
                </a:lnTo>
                <a:lnTo>
                  <a:pt x="10026" y="13745"/>
                </a:lnTo>
                <a:lnTo>
                  <a:pt x="7743" y="13745"/>
                </a:lnTo>
                <a:lnTo>
                  <a:pt x="7743" y="21600"/>
                </a:lnTo>
                <a:lnTo>
                  <a:pt x="13938" y="21600"/>
                </a:lnTo>
                <a:lnTo>
                  <a:pt x="13938" y="13745"/>
                </a:lnTo>
                <a:lnTo>
                  <a:pt x="11574" y="13745"/>
                </a:lnTo>
                <a:lnTo>
                  <a:pt x="11574" y="11782"/>
                </a:lnTo>
                <a:lnTo>
                  <a:pt x="17769" y="11782"/>
                </a:lnTo>
                <a:lnTo>
                  <a:pt x="17769" y="13745"/>
                </a:lnTo>
                <a:lnTo>
                  <a:pt x="15487" y="13745"/>
                </a:lnTo>
                <a:lnTo>
                  <a:pt x="15487" y="21600"/>
                </a:lnTo>
                <a:lnTo>
                  <a:pt x="21600" y="21600"/>
                </a:lnTo>
                <a:lnTo>
                  <a:pt x="21600" y="13745"/>
                </a:lnTo>
                <a:lnTo>
                  <a:pt x="19318" y="13745"/>
                </a:lnTo>
                <a:close/>
                <a:moveTo>
                  <a:pt x="9292" y="1964"/>
                </a:moveTo>
                <a:lnTo>
                  <a:pt x="12389" y="1964"/>
                </a:lnTo>
                <a:lnTo>
                  <a:pt x="12389" y="5891"/>
                </a:lnTo>
                <a:lnTo>
                  <a:pt x="9292" y="5891"/>
                </a:lnTo>
                <a:lnTo>
                  <a:pt x="9292" y="1964"/>
                </a:lnTo>
                <a:close/>
                <a:moveTo>
                  <a:pt x="4646" y="19636"/>
                </a:moveTo>
                <a:lnTo>
                  <a:pt x="1549" y="19636"/>
                </a:lnTo>
                <a:lnTo>
                  <a:pt x="1549" y="15709"/>
                </a:lnTo>
                <a:lnTo>
                  <a:pt x="4646" y="15709"/>
                </a:lnTo>
                <a:lnTo>
                  <a:pt x="4646" y="19636"/>
                </a:lnTo>
                <a:close/>
                <a:moveTo>
                  <a:pt x="12389" y="19636"/>
                </a:moveTo>
                <a:lnTo>
                  <a:pt x="9292" y="19636"/>
                </a:lnTo>
                <a:lnTo>
                  <a:pt x="9292" y="15709"/>
                </a:lnTo>
                <a:lnTo>
                  <a:pt x="12389" y="15709"/>
                </a:lnTo>
                <a:lnTo>
                  <a:pt x="12389" y="19636"/>
                </a:lnTo>
                <a:close/>
                <a:moveTo>
                  <a:pt x="20051" y="19636"/>
                </a:moveTo>
                <a:lnTo>
                  <a:pt x="16954" y="19636"/>
                </a:lnTo>
                <a:lnTo>
                  <a:pt x="16954" y="15709"/>
                </a:lnTo>
                <a:lnTo>
                  <a:pt x="20051" y="15709"/>
                </a:lnTo>
                <a:lnTo>
                  <a:pt x="20051" y="19636"/>
                </a:lnTo>
                <a:close/>
              </a:path>
            </a:pathLst>
          </a:custGeom>
          <a:solidFill>
            <a:srgbClr val="FFFFFF"/>
          </a:solidFill>
          <a:ln w="12700">
            <a:miter lim="400000"/>
          </a:ln>
        </p:spPr>
        <p:txBody>
          <a:bodyPr tIns="34290" bIns="34290"/>
          <a:lstStyle/>
          <a:p>
            <a:endParaRPr sz="675">
              <a:latin typeface="微软雅黑" panose="020B0503020204020204" pitchFamily="34" charset="-122"/>
              <a:ea typeface="微软雅黑" panose="020B0503020204020204" pitchFamily="34" charset="-122"/>
            </a:endParaRPr>
          </a:p>
        </p:txBody>
      </p:sp>
      <p:sp>
        <p:nvSpPr>
          <p:cNvPr id="102" name="任意多边形: 形状 101"/>
          <p:cNvSpPr/>
          <p:nvPr>
            <p:custDataLst>
              <p:tags r:id="rId18"/>
            </p:custDataLst>
          </p:nvPr>
        </p:nvSpPr>
        <p:spPr>
          <a:xfrm>
            <a:off x="3777908" y="1966944"/>
            <a:ext cx="400924" cy="276545"/>
          </a:xfrm>
          <a:custGeom>
            <a:avLst/>
            <a:gdLst>
              <a:gd name="connsiteX0" fmla="*/ 268165 w 534565"/>
              <a:gd name="connsiteY0" fmla="*/ 128790 h 368727"/>
              <a:gd name="connsiteX1" fmla="*/ 347556 w 534565"/>
              <a:gd name="connsiteY1" fmla="*/ 208178 h 368727"/>
              <a:gd name="connsiteX2" fmla="*/ 321093 w 534565"/>
              <a:gd name="connsiteY2" fmla="*/ 229350 h 368727"/>
              <a:gd name="connsiteX3" fmla="*/ 284043 w 534565"/>
              <a:gd name="connsiteY3" fmla="*/ 192305 h 368727"/>
              <a:gd name="connsiteX4" fmla="*/ 284043 w 534565"/>
              <a:gd name="connsiteY4" fmla="*/ 301686 h 368727"/>
              <a:gd name="connsiteX5" fmla="*/ 250523 w 534565"/>
              <a:gd name="connsiteY5" fmla="*/ 301686 h 368727"/>
              <a:gd name="connsiteX6" fmla="*/ 250523 w 534565"/>
              <a:gd name="connsiteY6" fmla="*/ 192305 h 368727"/>
              <a:gd name="connsiteX7" fmla="*/ 213474 w 534565"/>
              <a:gd name="connsiteY7" fmla="*/ 229350 h 368727"/>
              <a:gd name="connsiteX8" fmla="*/ 188774 w 534565"/>
              <a:gd name="connsiteY8" fmla="*/ 208178 h 368727"/>
              <a:gd name="connsiteX9" fmla="*/ 267283 w 534565"/>
              <a:gd name="connsiteY9" fmla="*/ 33527 h 368727"/>
              <a:gd name="connsiteX10" fmla="*/ 167051 w 534565"/>
              <a:gd name="connsiteY10" fmla="*/ 134090 h 368727"/>
              <a:gd name="connsiteX11" fmla="*/ 167051 w 534565"/>
              <a:gd name="connsiteY11" fmla="*/ 150837 h 368727"/>
              <a:gd name="connsiteX12" fmla="*/ 150346 w 534565"/>
              <a:gd name="connsiteY12" fmla="*/ 150837 h 368727"/>
              <a:gd name="connsiteX13" fmla="*/ 100231 w 534565"/>
              <a:gd name="connsiteY13" fmla="*/ 192745 h 368727"/>
              <a:gd name="connsiteX14" fmla="*/ 100231 w 534565"/>
              <a:gd name="connsiteY14" fmla="*/ 201127 h 368727"/>
              <a:gd name="connsiteX15" fmla="*/ 87708 w 534565"/>
              <a:gd name="connsiteY15" fmla="*/ 205309 h 368727"/>
              <a:gd name="connsiteX16" fmla="*/ 33410 w 534565"/>
              <a:gd name="connsiteY16" fmla="*/ 268164 h 368727"/>
              <a:gd name="connsiteX17" fmla="*/ 100231 w 534565"/>
              <a:gd name="connsiteY17" fmla="*/ 335200 h 368727"/>
              <a:gd name="connsiteX18" fmla="*/ 434334 w 534565"/>
              <a:gd name="connsiteY18" fmla="*/ 335200 h 368727"/>
              <a:gd name="connsiteX19" fmla="*/ 501155 w 534565"/>
              <a:gd name="connsiteY19" fmla="*/ 268164 h 368727"/>
              <a:gd name="connsiteX20" fmla="*/ 476085 w 534565"/>
              <a:gd name="connsiteY20" fmla="*/ 217890 h 368727"/>
              <a:gd name="connsiteX21" fmla="*/ 467745 w 534565"/>
              <a:gd name="connsiteY21" fmla="*/ 209509 h 368727"/>
              <a:gd name="connsiteX22" fmla="*/ 467745 w 534565"/>
              <a:gd name="connsiteY22" fmla="*/ 201127 h 368727"/>
              <a:gd name="connsiteX23" fmla="*/ 384219 w 534565"/>
              <a:gd name="connsiteY23" fmla="*/ 117327 h 368727"/>
              <a:gd name="connsiteX24" fmla="*/ 367514 w 534565"/>
              <a:gd name="connsiteY24" fmla="*/ 121509 h 368727"/>
              <a:gd name="connsiteX25" fmla="*/ 363331 w 534565"/>
              <a:gd name="connsiteY25" fmla="*/ 108945 h 368727"/>
              <a:gd name="connsiteX26" fmla="*/ 267283 w 534565"/>
              <a:gd name="connsiteY26" fmla="*/ 33527 h 368727"/>
              <a:gd name="connsiteX27" fmla="*/ 267283 w 534565"/>
              <a:gd name="connsiteY27" fmla="*/ 0 h 368727"/>
              <a:gd name="connsiteX28" fmla="*/ 392559 w 534565"/>
              <a:gd name="connsiteY28" fmla="*/ 83800 h 368727"/>
              <a:gd name="connsiteX29" fmla="*/ 501155 w 534565"/>
              <a:gd name="connsiteY29" fmla="*/ 196928 h 368727"/>
              <a:gd name="connsiteX30" fmla="*/ 534565 w 534565"/>
              <a:gd name="connsiteY30" fmla="*/ 268164 h 368727"/>
              <a:gd name="connsiteX31" fmla="*/ 434334 w 534565"/>
              <a:gd name="connsiteY31" fmla="*/ 368727 h 368727"/>
              <a:gd name="connsiteX32" fmla="*/ 100231 w 534565"/>
              <a:gd name="connsiteY32" fmla="*/ 368727 h 368727"/>
              <a:gd name="connsiteX33" fmla="*/ 0 w 534565"/>
              <a:gd name="connsiteY33" fmla="*/ 268164 h 368727"/>
              <a:gd name="connsiteX34" fmla="*/ 71003 w 534565"/>
              <a:gd name="connsiteY34" fmla="*/ 171800 h 368727"/>
              <a:gd name="connsiteX35" fmla="*/ 133641 w 534565"/>
              <a:gd name="connsiteY35" fmla="*/ 121509 h 368727"/>
              <a:gd name="connsiteX36" fmla="*/ 267283 w 534565"/>
              <a:gd name="connsiteY36" fmla="*/ 0 h 36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565" h="368727">
                <a:moveTo>
                  <a:pt x="268165" y="128790"/>
                </a:moveTo>
                <a:lnTo>
                  <a:pt x="347556" y="208178"/>
                </a:lnTo>
                <a:lnTo>
                  <a:pt x="321093" y="229350"/>
                </a:lnTo>
                <a:lnTo>
                  <a:pt x="284043" y="192305"/>
                </a:lnTo>
                <a:lnTo>
                  <a:pt x="284043" y="301686"/>
                </a:lnTo>
                <a:lnTo>
                  <a:pt x="250523" y="301686"/>
                </a:lnTo>
                <a:lnTo>
                  <a:pt x="250523" y="192305"/>
                </a:lnTo>
                <a:lnTo>
                  <a:pt x="213474" y="229350"/>
                </a:lnTo>
                <a:lnTo>
                  <a:pt x="188774" y="208178"/>
                </a:lnTo>
                <a:close/>
                <a:moveTo>
                  <a:pt x="267283" y="33527"/>
                </a:moveTo>
                <a:cubicBezTo>
                  <a:pt x="212985" y="33527"/>
                  <a:pt x="167051" y="79618"/>
                  <a:pt x="167051" y="134090"/>
                </a:cubicBezTo>
                <a:cubicBezTo>
                  <a:pt x="167051" y="134090"/>
                  <a:pt x="167051" y="134090"/>
                  <a:pt x="167051" y="150837"/>
                </a:cubicBezTo>
                <a:cubicBezTo>
                  <a:pt x="167051" y="150837"/>
                  <a:pt x="167051" y="150837"/>
                  <a:pt x="150346" y="150837"/>
                </a:cubicBezTo>
                <a:cubicBezTo>
                  <a:pt x="129459" y="150837"/>
                  <a:pt x="108571" y="167600"/>
                  <a:pt x="100231" y="192745"/>
                </a:cubicBezTo>
                <a:cubicBezTo>
                  <a:pt x="100231" y="192745"/>
                  <a:pt x="100231" y="192745"/>
                  <a:pt x="100231" y="201127"/>
                </a:cubicBezTo>
                <a:cubicBezTo>
                  <a:pt x="100231" y="201127"/>
                  <a:pt x="100231" y="201127"/>
                  <a:pt x="87708" y="205309"/>
                </a:cubicBezTo>
                <a:cubicBezTo>
                  <a:pt x="58455" y="209509"/>
                  <a:pt x="33410" y="238836"/>
                  <a:pt x="33410" y="268164"/>
                </a:cubicBezTo>
                <a:cubicBezTo>
                  <a:pt x="33410" y="305873"/>
                  <a:pt x="62638" y="335200"/>
                  <a:pt x="100231" y="335200"/>
                </a:cubicBezTo>
                <a:cubicBezTo>
                  <a:pt x="100231" y="335200"/>
                  <a:pt x="100231" y="335200"/>
                  <a:pt x="434334" y="335200"/>
                </a:cubicBezTo>
                <a:cubicBezTo>
                  <a:pt x="471927" y="335200"/>
                  <a:pt x="501155" y="305873"/>
                  <a:pt x="501155" y="268164"/>
                </a:cubicBezTo>
                <a:cubicBezTo>
                  <a:pt x="501155" y="247218"/>
                  <a:pt x="492815" y="230455"/>
                  <a:pt x="476085" y="217890"/>
                </a:cubicBezTo>
                <a:cubicBezTo>
                  <a:pt x="476085" y="217890"/>
                  <a:pt x="476085" y="217890"/>
                  <a:pt x="467745" y="209509"/>
                </a:cubicBezTo>
                <a:cubicBezTo>
                  <a:pt x="467745" y="209509"/>
                  <a:pt x="467745" y="209509"/>
                  <a:pt x="467745" y="201127"/>
                </a:cubicBezTo>
                <a:cubicBezTo>
                  <a:pt x="467745" y="155036"/>
                  <a:pt x="430152" y="117327"/>
                  <a:pt x="384219" y="117327"/>
                </a:cubicBezTo>
                <a:cubicBezTo>
                  <a:pt x="384219" y="117327"/>
                  <a:pt x="384219" y="117327"/>
                  <a:pt x="367514" y="121509"/>
                </a:cubicBezTo>
                <a:cubicBezTo>
                  <a:pt x="367514" y="121509"/>
                  <a:pt x="367514" y="121509"/>
                  <a:pt x="363331" y="108945"/>
                </a:cubicBezTo>
                <a:cubicBezTo>
                  <a:pt x="350809" y="62854"/>
                  <a:pt x="313216" y="33527"/>
                  <a:pt x="267283" y="33527"/>
                </a:cubicBezTo>
                <a:close/>
                <a:moveTo>
                  <a:pt x="267283" y="0"/>
                </a:moveTo>
                <a:cubicBezTo>
                  <a:pt x="321581" y="0"/>
                  <a:pt x="371696" y="37709"/>
                  <a:pt x="392559" y="83800"/>
                </a:cubicBezTo>
                <a:cubicBezTo>
                  <a:pt x="451039" y="87999"/>
                  <a:pt x="496972" y="138273"/>
                  <a:pt x="501155" y="196928"/>
                </a:cubicBezTo>
                <a:cubicBezTo>
                  <a:pt x="522043" y="213691"/>
                  <a:pt x="534565" y="243019"/>
                  <a:pt x="534565" y="268164"/>
                </a:cubicBezTo>
                <a:cubicBezTo>
                  <a:pt x="534565" y="326819"/>
                  <a:pt x="488632" y="368727"/>
                  <a:pt x="434334" y="368727"/>
                </a:cubicBezTo>
                <a:cubicBezTo>
                  <a:pt x="434334" y="368727"/>
                  <a:pt x="434334" y="368727"/>
                  <a:pt x="100231" y="368727"/>
                </a:cubicBezTo>
                <a:cubicBezTo>
                  <a:pt x="45933" y="368727"/>
                  <a:pt x="0" y="326819"/>
                  <a:pt x="0" y="268164"/>
                </a:cubicBezTo>
                <a:cubicBezTo>
                  <a:pt x="0" y="226272"/>
                  <a:pt x="29228" y="184364"/>
                  <a:pt x="71003" y="171800"/>
                </a:cubicBezTo>
                <a:cubicBezTo>
                  <a:pt x="83526" y="146654"/>
                  <a:pt x="108571" y="125708"/>
                  <a:pt x="133641" y="121509"/>
                </a:cubicBezTo>
                <a:cubicBezTo>
                  <a:pt x="141981" y="54472"/>
                  <a:pt x="200462" y="0"/>
                  <a:pt x="267283" y="0"/>
                </a:cubicBezTo>
                <a:close/>
              </a:path>
            </a:pathLst>
          </a:custGeom>
          <a:solidFill>
            <a:srgbClr val="FFFFFF"/>
          </a:solidFill>
          <a:ln w="12700" cap="flat">
            <a:noFill/>
            <a:miter lim="400000"/>
          </a:ln>
          <a:effectLst/>
        </p:spPr>
        <p:txBody>
          <a:bodyPr wrap="square" lIns="34290" tIns="34290" rIns="34290" bIns="34290" numCol="1" anchor="t">
            <a:noAutofit/>
          </a:bodyPr>
          <a:lstStyle/>
          <a:p>
            <a:endParaRPr sz="675">
              <a:latin typeface="微软雅黑" panose="020B0503020204020204" pitchFamily="34" charset="-122"/>
              <a:ea typeface="微软雅黑" panose="020B0503020204020204" pitchFamily="34" charset="-122"/>
            </a:endParaRPr>
          </a:p>
        </p:txBody>
      </p:sp>
      <p:sp>
        <p:nvSpPr>
          <p:cNvPr id="83" name="picture_144808"/>
          <p:cNvSpPr>
            <a:spLocks noChangeAspect="1"/>
          </p:cNvSpPr>
          <p:nvPr>
            <p:custDataLst>
              <p:tags r:id="rId19"/>
            </p:custDataLst>
          </p:nvPr>
        </p:nvSpPr>
        <p:spPr bwMode="auto">
          <a:xfrm>
            <a:off x="3260233" y="2921556"/>
            <a:ext cx="306164" cy="324730"/>
          </a:xfrm>
          <a:custGeom>
            <a:avLst/>
            <a:gdLst>
              <a:gd name="connsiteX0" fmla="*/ 53780 w 573697"/>
              <a:gd name="connsiteY0" fmla="*/ 465392 h 608486"/>
              <a:gd name="connsiteX1" fmla="*/ 53780 w 573697"/>
              <a:gd name="connsiteY1" fmla="*/ 554792 h 608486"/>
              <a:gd name="connsiteX2" fmla="*/ 519917 w 573697"/>
              <a:gd name="connsiteY2" fmla="*/ 554792 h 608486"/>
              <a:gd name="connsiteX3" fmla="*/ 519917 w 573697"/>
              <a:gd name="connsiteY3" fmla="*/ 465392 h 608486"/>
              <a:gd name="connsiteX4" fmla="*/ 197238 w 573697"/>
              <a:gd name="connsiteY4" fmla="*/ 358004 h 608486"/>
              <a:gd name="connsiteX5" fmla="*/ 170348 w 573697"/>
              <a:gd name="connsiteY5" fmla="*/ 411698 h 608486"/>
              <a:gd name="connsiteX6" fmla="*/ 224128 w 573697"/>
              <a:gd name="connsiteY6" fmla="*/ 411698 h 608486"/>
              <a:gd name="connsiteX7" fmla="*/ 331687 w 573697"/>
              <a:gd name="connsiteY7" fmla="*/ 268469 h 608486"/>
              <a:gd name="connsiteX8" fmla="*/ 260026 w 573697"/>
              <a:gd name="connsiteY8" fmla="*/ 411698 h 608486"/>
              <a:gd name="connsiteX9" fmla="*/ 403349 w 573697"/>
              <a:gd name="connsiteY9" fmla="*/ 411698 h 608486"/>
              <a:gd name="connsiteX10" fmla="*/ 134498 w 573697"/>
              <a:gd name="connsiteY10" fmla="*/ 107401 h 608486"/>
              <a:gd name="connsiteX11" fmla="*/ 161384 w 573697"/>
              <a:gd name="connsiteY11" fmla="*/ 134251 h 608486"/>
              <a:gd name="connsiteX12" fmla="*/ 134498 w 573697"/>
              <a:gd name="connsiteY12" fmla="*/ 161101 h 608486"/>
              <a:gd name="connsiteX13" fmla="*/ 107612 w 573697"/>
              <a:gd name="connsiteY13" fmla="*/ 134251 h 608486"/>
              <a:gd name="connsiteX14" fmla="*/ 134498 w 573697"/>
              <a:gd name="connsiteY14" fmla="*/ 107401 h 608486"/>
              <a:gd name="connsiteX15" fmla="*/ 53780 w 573697"/>
              <a:gd name="connsiteY15" fmla="*/ 53694 h 608486"/>
              <a:gd name="connsiteX16" fmla="*/ 53780 w 573697"/>
              <a:gd name="connsiteY16" fmla="*/ 411698 h 608486"/>
              <a:gd name="connsiteX17" fmla="*/ 110249 w 573697"/>
              <a:gd name="connsiteY17" fmla="*/ 411698 h 608486"/>
              <a:gd name="connsiteX18" fmla="*/ 197238 w 573697"/>
              <a:gd name="connsiteY18" fmla="*/ 237864 h 608486"/>
              <a:gd name="connsiteX19" fmla="*/ 242010 w 573697"/>
              <a:gd name="connsiteY19" fmla="*/ 327399 h 608486"/>
              <a:gd name="connsiteX20" fmla="*/ 331687 w 573697"/>
              <a:gd name="connsiteY20" fmla="*/ 148464 h 608486"/>
              <a:gd name="connsiteX21" fmla="*/ 463583 w 573697"/>
              <a:gd name="connsiteY21" fmla="*/ 411698 h 608486"/>
              <a:gd name="connsiteX22" fmla="*/ 519917 w 573697"/>
              <a:gd name="connsiteY22" fmla="*/ 411698 h 608486"/>
              <a:gd name="connsiteX23" fmla="*/ 519917 w 573697"/>
              <a:gd name="connsiteY23" fmla="*/ 53694 h 608486"/>
              <a:gd name="connsiteX24" fmla="*/ 44906 w 573697"/>
              <a:gd name="connsiteY24" fmla="*/ 0 h 608486"/>
              <a:gd name="connsiteX25" fmla="*/ 528925 w 573697"/>
              <a:gd name="connsiteY25" fmla="*/ 0 h 608486"/>
              <a:gd name="connsiteX26" fmla="*/ 573697 w 573697"/>
              <a:gd name="connsiteY26" fmla="*/ 44700 h 608486"/>
              <a:gd name="connsiteX27" fmla="*/ 573697 w 573697"/>
              <a:gd name="connsiteY27" fmla="*/ 563786 h 608486"/>
              <a:gd name="connsiteX28" fmla="*/ 528925 w 573697"/>
              <a:gd name="connsiteY28" fmla="*/ 608486 h 608486"/>
              <a:gd name="connsiteX29" fmla="*/ 44906 w 573697"/>
              <a:gd name="connsiteY29" fmla="*/ 608486 h 608486"/>
              <a:gd name="connsiteX30" fmla="*/ 0 w 573697"/>
              <a:gd name="connsiteY30" fmla="*/ 563786 h 608486"/>
              <a:gd name="connsiteX31" fmla="*/ 0 w 573697"/>
              <a:gd name="connsiteY31" fmla="*/ 44700 h 608486"/>
              <a:gd name="connsiteX32" fmla="*/ 44906 w 573697"/>
              <a:gd name="connsiteY32"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3697" h="608486">
                <a:moveTo>
                  <a:pt x="53780" y="465392"/>
                </a:moveTo>
                <a:lnTo>
                  <a:pt x="53780" y="554792"/>
                </a:lnTo>
                <a:lnTo>
                  <a:pt x="519917" y="554792"/>
                </a:lnTo>
                <a:lnTo>
                  <a:pt x="519917" y="465392"/>
                </a:lnTo>
                <a:close/>
                <a:moveTo>
                  <a:pt x="197238" y="358004"/>
                </a:moveTo>
                <a:lnTo>
                  <a:pt x="170348" y="411698"/>
                </a:lnTo>
                <a:lnTo>
                  <a:pt x="224128" y="411698"/>
                </a:lnTo>
                <a:close/>
                <a:moveTo>
                  <a:pt x="331687" y="268469"/>
                </a:moveTo>
                <a:lnTo>
                  <a:pt x="260026" y="411698"/>
                </a:lnTo>
                <a:lnTo>
                  <a:pt x="403349" y="411698"/>
                </a:lnTo>
                <a:close/>
                <a:moveTo>
                  <a:pt x="134498" y="107401"/>
                </a:moveTo>
                <a:cubicBezTo>
                  <a:pt x="149347" y="107401"/>
                  <a:pt x="161384" y="119422"/>
                  <a:pt x="161384" y="134251"/>
                </a:cubicBezTo>
                <a:cubicBezTo>
                  <a:pt x="161384" y="149080"/>
                  <a:pt x="149347" y="161101"/>
                  <a:pt x="134498" y="161101"/>
                </a:cubicBezTo>
                <a:cubicBezTo>
                  <a:pt x="119649" y="161101"/>
                  <a:pt x="107612" y="149080"/>
                  <a:pt x="107612" y="134251"/>
                </a:cubicBezTo>
                <a:cubicBezTo>
                  <a:pt x="107612" y="119422"/>
                  <a:pt x="119649" y="107401"/>
                  <a:pt x="134498" y="107401"/>
                </a:cubicBezTo>
                <a:close/>
                <a:moveTo>
                  <a:pt x="53780" y="53694"/>
                </a:moveTo>
                <a:lnTo>
                  <a:pt x="53780" y="411698"/>
                </a:lnTo>
                <a:lnTo>
                  <a:pt x="110249" y="411698"/>
                </a:lnTo>
                <a:lnTo>
                  <a:pt x="197238" y="237864"/>
                </a:lnTo>
                <a:lnTo>
                  <a:pt x="242010" y="327399"/>
                </a:lnTo>
                <a:lnTo>
                  <a:pt x="331687" y="148464"/>
                </a:lnTo>
                <a:lnTo>
                  <a:pt x="463583" y="411698"/>
                </a:lnTo>
                <a:lnTo>
                  <a:pt x="519917" y="411698"/>
                </a:lnTo>
                <a:lnTo>
                  <a:pt x="519917" y="53694"/>
                </a:lnTo>
                <a:close/>
                <a:moveTo>
                  <a:pt x="44906" y="0"/>
                </a:moveTo>
                <a:lnTo>
                  <a:pt x="528925" y="0"/>
                </a:lnTo>
                <a:cubicBezTo>
                  <a:pt x="553664" y="0"/>
                  <a:pt x="573697" y="20001"/>
                  <a:pt x="573697" y="44700"/>
                </a:cubicBezTo>
                <a:lnTo>
                  <a:pt x="573697" y="563786"/>
                </a:lnTo>
                <a:cubicBezTo>
                  <a:pt x="573697" y="588485"/>
                  <a:pt x="553664" y="608486"/>
                  <a:pt x="528925" y="608486"/>
                </a:cubicBezTo>
                <a:lnTo>
                  <a:pt x="44906" y="608486"/>
                </a:lnTo>
                <a:cubicBezTo>
                  <a:pt x="20167" y="608486"/>
                  <a:pt x="0" y="588485"/>
                  <a:pt x="0" y="563786"/>
                </a:cubicBezTo>
                <a:lnTo>
                  <a:pt x="0" y="44700"/>
                </a:lnTo>
                <a:cubicBezTo>
                  <a:pt x="0" y="20001"/>
                  <a:pt x="20167" y="0"/>
                  <a:pt x="44906" y="0"/>
                </a:cubicBezTo>
                <a:close/>
              </a:path>
            </a:pathLst>
          </a:custGeom>
          <a:solidFill>
            <a:sysClr val="window" lastClr="FFFFFF"/>
          </a:solidFill>
          <a:ln>
            <a:noFill/>
          </a:ln>
        </p:spPr>
      </p:sp>
      <p:sp>
        <p:nvSpPr>
          <p:cNvPr id="85" name="文本框 84"/>
          <p:cNvSpPr txBox="1"/>
          <p:nvPr>
            <p:custDataLst>
              <p:tags r:id="rId20"/>
            </p:custDataLst>
          </p:nvPr>
        </p:nvSpPr>
        <p:spPr>
          <a:xfrm>
            <a:off x="844738" y="1695313"/>
            <a:ext cx="2448078" cy="622460"/>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r">
              <a:lnSpc>
                <a:spcPct val="120000"/>
              </a:lnSpc>
            </a:pPr>
            <a:r>
              <a:rPr lang="zh-CN" altLang="en-US" spc="150" dirty="0">
                <a:latin typeface="微软雅黑" panose="020B0503020204020204" pitchFamily="34" charset="-122"/>
                <a:ea typeface="微软雅黑" panose="020B0503020204020204" pitchFamily="34" charset="-122"/>
              </a:rPr>
              <a:t>安全健康环保管理体系咨询服务</a:t>
            </a:r>
            <a:endParaRPr lang="zh-CN" altLang="en-US" spc="150" dirty="0">
              <a:latin typeface="微软雅黑" panose="020B0503020204020204" pitchFamily="34" charset="-122"/>
              <a:ea typeface="微软雅黑" panose="020B0503020204020204" pitchFamily="34" charset="-122"/>
            </a:endParaRPr>
          </a:p>
        </p:txBody>
      </p:sp>
      <p:sp>
        <p:nvSpPr>
          <p:cNvPr id="87" name="文本框 86"/>
          <p:cNvSpPr txBox="1"/>
          <p:nvPr>
            <p:custDataLst>
              <p:tags r:id="rId21"/>
            </p:custDataLst>
          </p:nvPr>
        </p:nvSpPr>
        <p:spPr>
          <a:xfrm>
            <a:off x="294828" y="3006251"/>
            <a:ext cx="2448078" cy="622460"/>
          </a:xfrm>
          <a:prstGeom prst="rect">
            <a:avLst/>
          </a:prstGeom>
          <a:noFill/>
        </p:spPr>
        <p:txBody>
          <a:bodyPr wrap="square" lIns="67500" tIns="0" rIns="67500" bIns="3510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r">
              <a:lnSpc>
                <a:spcPct val="120000"/>
              </a:lnSpc>
            </a:pPr>
            <a:r>
              <a:rPr lang="zh-CN" altLang="en-US" spc="150" dirty="0">
                <a:latin typeface="微软雅黑" panose="020B0503020204020204" pitchFamily="34" charset="-122"/>
                <a:ea typeface="微软雅黑" panose="020B0503020204020204" pitchFamily="34" charset="-122"/>
              </a:rPr>
              <a:t>应急预案咨询服务</a:t>
            </a:r>
            <a:endParaRPr lang="zh-CN" altLang="en-US" spc="150" dirty="0">
              <a:latin typeface="微软雅黑" panose="020B0503020204020204" pitchFamily="34" charset="-122"/>
              <a:ea typeface="微软雅黑" panose="020B0503020204020204" pitchFamily="34" charset="-122"/>
            </a:endParaRPr>
          </a:p>
        </p:txBody>
      </p:sp>
      <p:sp>
        <p:nvSpPr>
          <p:cNvPr id="89" name="文本框 88"/>
          <p:cNvSpPr txBox="1"/>
          <p:nvPr>
            <p:custDataLst>
              <p:tags r:id="rId22"/>
            </p:custDataLst>
          </p:nvPr>
        </p:nvSpPr>
        <p:spPr>
          <a:xfrm>
            <a:off x="732343" y="3974526"/>
            <a:ext cx="2448078" cy="622460"/>
          </a:xfrm>
          <a:prstGeom prst="rect">
            <a:avLst/>
          </a:prstGeom>
          <a:noFill/>
        </p:spPr>
        <p:txBody>
          <a:bodyPr wrap="square" lIns="67500" tIns="0" rIns="67500" bIns="3510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r">
              <a:lnSpc>
                <a:spcPct val="120000"/>
              </a:lnSpc>
            </a:pPr>
            <a:r>
              <a:rPr lang="zh-CN" altLang="en-US" spc="150" dirty="0">
                <a:latin typeface="微软雅黑" panose="020B0503020204020204" pitchFamily="34" charset="-122"/>
                <a:ea typeface="微软雅黑" panose="020B0503020204020204" pitchFamily="34" charset="-122"/>
              </a:rPr>
              <a:t>安全培训服务</a:t>
            </a:r>
            <a:endParaRPr lang="zh-CN" altLang="en-US" spc="150" dirty="0">
              <a:latin typeface="微软雅黑" panose="020B0503020204020204" pitchFamily="34" charset="-122"/>
              <a:ea typeface="微软雅黑" panose="020B0503020204020204" pitchFamily="34" charset="-122"/>
            </a:endParaRPr>
          </a:p>
        </p:txBody>
      </p:sp>
      <p:sp>
        <p:nvSpPr>
          <p:cNvPr id="92" name="文本框 91"/>
          <p:cNvSpPr txBox="1"/>
          <p:nvPr>
            <p:custDataLst>
              <p:tags r:id="rId23"/>
            </p:custDataLst>
          </p:nvPr>
        </p:nvSpPr>
        <p:spPr>
          <a:xfrm>
            <a:off x="5778518" y="1793738"/>
            <a:ext cx="2448078" cy="622460"/>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r>
              <a:rPr lang="zh-CN" altLang="en-US" spc="150" dirty="0">
                <a:latin typeface="微软雅黑" panose="020B0503020204020204" pitchFamily="34" charset="-122"/>
                <a:ea typeface="微软雅黑" panose="020B0503020204020204" pitchFamily="34" charset="-122"/>
              </a:rPr>
              <a:t>安全生产标准化建设咨询服务</a:t>
            </a:r>
            <a:endParaRPr lang="zh-CN" altLang="en-US" spc="150" dirty="0">
              <a:latin typeface="微软雅黑" panose="020B0503020204020204" pitchFamily="34" charset="-122"/>
              <a:ea typeface="微软雅黑" panose="020B0503020204020204" pitchFamily="34" charset="-122"/>
            </a:endParaRPr>
          </a:p>
        </p:txBody>
      </p:sp>
      <p:sp>
        <p:nvSpPr>
          <p:cNvPr id="94" name="文本框 93"/>
          <p:cNvSpPr txBox="1"/>
          <p:nvPr>
            <p:custDataLst>
              <p:tags r:id="rId24"/>
            </p:custDataLst>
          </p:nvPr>
        </p:nvSpPr>
        <p:spPr>
          <a:xfrm>
            <a:off x="6343033" y="3023396"/>
            <a:ext cx="2448078" cy="622460"/>
          </a:xfrm>
          <a:prstGeom prst="rect">
            <a:avLst/>
          </a:prstGeom>
          <a:noFill/>
        </p:spPr>
        <p:txBody>
          <a:bodyPr wrap="square" lIns="67500" tIns="0" rIns="67500" bIns="3510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r>
              <a:rPr lang="zh-CN" altLang="en-US" spc="150" dirty="0">
                <a:latin typeface="微软雅黑" panose="020B0503020204020204" pitchFamily="34" charset="-122"/>
                <a:ea typeface="微软雅黑" panose="020B0503020204020204" pitchFamily="34" charset="-122"/>
              </a:rPr>
              <a:t>第三方安全监管服务</a:t>
            </a:r>
            <a:endParaRPr lang="zh-CN" altLang="en-US" spc="150" dirty="0">
              <a:latin typeface="微软雅黑" panose="020B0503020204020204" pitchFamily="34" charset="-122"/>
              <a:ea typeface="微软雅黑" panose="020B0503020204020204" pitchFamily="34" charset="-122"/>
            </a:endParaRPr>
          </a:p>
        </p:txBody>
      </p:sp>
      <p:sp>
        <p:nvSpPr>
          <p:cNvPr id="96" name="文本框 95"/>
          <p:cNvSpPr txBox="1"/>
          <p:nvPr>
            <p:custDataLst>
              <p:tags r:id="rId25"/>
            </p:custDataLst>
          </p:nvPr>
        </p:nvSpPr>
        <p:spPr>
          <a:xfrm>
            <a:off x="5651518" y="4058981"/>
            <a:ext cx="2448078" cy="622460"/>
          </a:xfrm>
          <a:prstGeom prst="rect">
            <a:avLst/>
          </a:prstGeom>
          <a:noFill/>
        </p:spPr>
        <p:txBody>
          <a:bodyPr wrap="square" lIns="67500" tIns="0" rIns="67500" bIns="3510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r>
              <a:rPr lang="zh-CN" altLang="en-US" spc="150" dirty="0">
                <a:latin typeface="微软雅黑" panose="020B0503020204020204" pitchFamily="34" charset="-122"/>
                <a:ea typeface="微软雅黑" panose="020B0503020204020204" pitchFamily="34" charset="-122"/>
              </a:rPr>
              <a:t>安全信息化开发服务</a:t>
            </a:r>
            <a:endParaRPr lang="zh-CN" altLang="en-US" spc="150" dirty="0">
              <a:latin typeface="微软雅黑" panose="020B0503020204020204" pitchFamily="34" charset="-122"/>
              <a:ea typeface="微软雅黑" panose="020B0503020204020204" pitchFamily="34" charset="-122"/>
            </a:endParaRPr>
          </a:p>
        </p:txBody>
      </p:sp>
      <p:sp>
        <p:nvSpPr>
          <p:cNvPr id="2" name="文本框 1"/>
          <p:cNvSpPr txBox="1"/>
          <p:nvPr>
            <p:custDataLst>
              <p:tags r:id="rId26"/>
            </p:custDataLst>
          </p:nvPr>
        </p:nvSpPr>
        <p:spPr>
          <a:xfrm>
            <a:off x="613410" y="1086485"/>
            <a:ext cx="4034790" cy="368300"/>
          </a:xfrm>
          <a:prstGeom prst="rect">
            <a:avLst/>
          </a:prstGeom>
          <a:noFill/>
        </p:spPr>
        <p:txBody>
          <a:bodyPr wrap="square" rtlCol="0">
            <a:spAutoFit/>
          </a:bodyPr>
          <a:p>
            <a:r>
              <a:rPr lang="en-US" altLang="zh-CN">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27"/>
            </p:custDataLst>
          </p:nvPr>
        </p:nvSpPr>
        <p:spPr>
          <a:xfrm>
            <a:off x="521335" y="549910"/>
            <a:ext cx="4738370" cy="460375"/>
          </a:xfrm>
          <a:prstGeom prst="rect">
            <a:avLst/>
          </a:prstGeom>
          <a:noFill/>
        </p:spPr>
        <p:txBody>
          <a:bodyPr wrap="square" rtlCol="0">
            <a:spAutoFit/>
          </a:bodyPr>
          <a:p>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专业的服务</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400">
              <a:latin typeface="微软雅黑" panose="020B0503020204020204" pitchFamily="34" charset="-122"/>
              <a:ea typeface="微软雅黑" panose="020B0503020204020204" pitchFamily="34" charset="-122"/>
              <a:sym typeface="+mn-ea"/>
            </a:endParaRPr>
          </a:p>
        </p:txBody>
      </p:sp>
    </p:spTree>
    <p:custDataLst>
      <p:tags r:id="rId28"/>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21335" y="549910"/>
            <a:ext cx="4738370" cy="460375"/>
          </a:xfrm>
          <a:prstGeom prst="rect">
            <a:avLst/>
          </a:prstGeom>
          <a:noFill/>
        </p:spPr>
        <p:txBody>
          <a:bodyPr wrap="square" rtlCol="0">
            <a:spAutoFit/>
          </a:bodyPr>
          <a:p>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专业的</a:t>
            </a:r>
            <a:r>
              <a:rPr lang="zh-CN" sz="2400">
                <a:latin typeface="微软雅黑" panose="020B0503020204020204" pitchFamily="34" charset="-122"/>
                <a:ea typeface="微软雅黑" panose="020B0503020204020204" pitchFamily="34" charset="-122"/>
                <a:cs typeface="微软雅黑" panose="020B0503020204020204" pitchFamily="34" charset="-122"/>
                <a:sym typeface="+mn-ea"/>
              </a:rPr>
              <a:t>设备</a:t>
            </a:r>
            <a:endParaRPr lang="zh-CN" sz="2400">
              <a:latin typeface="微软雅黑" panose="020B0503020204020204" pitchFamily="34" charset="-122"/>
              <a:ea typeface="微软雅黑" panose="020B0503020204020204" pitchFamily="34" charset="-122"/>
              <a:sym typeface="+mn-ea"/>
            </a:endParaRPr>
          </a:p>
        </p:txBody>
      </p:sp>
      <p:graphicFrame>
        <p:nvGraphicFramePr>
          <p:cNvPr id="2" name="图示 1"/>
          <p:cNvGraphicFramePr/>
          <p:nvPr>
            <p:custDataLst>
              <p:tags r:id="rId2"/>
            </p:custDataLst>
          </p:nvPr>
        </p:nvGraphicFramePr>
        <p:xfrm>
          <a:off x="944880" y="1087120"/>
          <a:ext cx="7253605" cy="4953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8"/>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2630170" y="1818005"/>
            <a:ext cx="4119880" cy="1198880"/>
          </a:xfrm>
          <a:prstGeom prst="rect">
            <a:avLst/>
          </a:prstGeom>
          <a:noFill/>
          <a:ln>
            <a:noFill/>
          </a:ln>
        </p:spPr>
        <p:txBody>
          <a:bodyPr wrap="square" rtlCol="0" anchor="t">
            <a:spAutoFit/>
          </a:bodyPr>
          <a:p>
            <a:pPr algn="ctr"/>
            <a:r>
              <a:rPr lang="zh-CN" altLang="en-US" sz="7200" b="1">
                <a:ln w="22225">
                  <a:solidFill>
                    <a:schemeClr val="accent2"/>
                  </a:solidFill>
                  <a:prstDash val="solid"/>
                </a:ln>
                <a:solidFill>
                  <a:schemeClr val="accent2">
                    <a:lumMod val="40000"/>
                    <a:lumOff val="60000"/>
                  </a:schemeClr>
                </a:solidFill>
                <a:effectLst/>
              </a:rPr>
              <a:t>谢谢！</a:t>
            </a:r>
            <a:endParaRPr lang="en-US" altLang="zh-CN" sz="7200" b="1">
              <a:ln w="22225">
                <a:solidFill>
                  <a:schemeClr val="accent2"/>
                </a:solidFill>
                <a:prstDash val="solid"/>
              </a:ln>
              <a:solidFill>
                <a:schemeClr val="accent2">
                  <a:lumMod val="40000"/>
                  <a:lumOff val="60000"/>
                </a:schemeClr>
              </a:solidFill>
              <a:effectLst/>
            </a:endParaRPr>
          </a:p>
        </p:txBody>
      </p:sp>
      <p:pic>
        <p:nvPicPr>
          <p:cNvPr id="3" name="图片 2"/>
          <p:cNvPicPr>
            <a:picLocks noChangeAspect="1"/>
          </p:cNvPicPr>
          <p:nvPr>
            <p:custDataLst>
              <p:tags r:id="rId2"/>
            </p:custDataLst>
          </p:nvPr>
        </p:nvPicPr>
        <p:blipFill>
          <a:blip r:embed="rId3"/>
          <a:stretch>
            <a:fillRect/>
          </a:stretch>
        </p:blipFill>
        <p:spPr>
          <a:xfrm>
            <a:off x="2516505" y="3542665"/>
            <a:ext cx="3847465" cy="2400300"/>
          </a:xfrm>
          <a:prstGeom prst="rect">
            <a:avLst/>
          </a:prstGeom>
        </p:spPr>
      </p:pic>
    </p:spTree>
    <p:custDataLst>
      <p:tags r:id="rId4"/>
    </p:custData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矩形 4"/>
          <p:cNvSpPr>
            <a:spLocks noChangeArrowheads="1"/>
          </p:cNvSpPr>
          <p:nvPr>
            <p:custDataLst>
              <p:tags r:id="rId1"/>
            </p:custDataLst>
          </p:nvPr>
        </p:nvSpPr>
        <p:spPr bwMode="auto">
          <a:xfrm>
            <a:off x="215900" y="4724400"/>
            <a:ext cx="4158615" cy="17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Calibri" panose="020F0502020204030204" pitchFamily="34" charset="0"/>
              </a:rPr>
              <a:t>联系方式</a:t>
            </a:r>
            <a:r>
              <a:rPr kumimoji="0" lang="zh-CN" altLang="en-US" sz="16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  </a:t>
            </a:r>
            <a:endParaRPr kumimoji="0" lang="zh-CN" altLang="en-US" sz="16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王定益：</a:t>
            </a:r>
            <a:r>
              <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13550161213</a:t>
            </a:r>
            <a:endParaRPr kumimoji="0" lang="en-US" altLang="zh-CN"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地址：成都市高新区盛安街天合凯旋南城</a:t>
            </a:r>
            <a:r>
              <a:rPr kumimoji="0" lang="en-US" altLang="zh-CN"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B</a:t>
            </a:r>
            <a:r>
              <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座</a:t>
            </a:r>
            <a:r>
              <a:rPr kumimoji="0" lang="en-US" altLang="zh-CN"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14-4/5/6</a:t>
            </a:r>
            <a:r>
              <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室</a:t>
            </a:r>
            <a:endPar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邮箱：</a:t>
            </a:r>
            <a:r>
              <a:rPr kumimoji="0" lang="en-US" altLang="zh-CN"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services@isa-hsse.com</a:t>
            </a:r>
            <a:endParaRPr kumimoji="0" lang="en-US" altLang="zh-CN"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网址：www.anquan99.cn</a:t>
            </a:r>
            <a:endPar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p:txBody>
      </p:sp>
      <p:sp>
        <p:nvSpPr>
          <p:cNvPr id="35842" name="矩形 2"/>
          <p:cNvSpPr/>
          <p:nvPr>
            <p:custDataLst>
              <p:tags r:id="rId2"/>
            </p:custDataLst>
          </p:nvPr>
        </p:nvSpPr>
        <p:spPr>
          <a:xfrm>
            <a:off x="160655" y="3889375"/>
            <a:ext cx="4213225" cy="922020"/>
          </a:xfrm>
          <a:prstGeom prst="rect">
            <a:avLst/>
          </a:prstGeom>
          <a:noFill/>
          <a:ln w="9525">
            <a:noFill/>
          </a:ln>
        </p:spPr>
        <p:txBody>
          <a:bodyPr wrap="square" anchor="t">
            <a:spAutoFit/>
          </a:bodyPr>
          <a:p>
            <a:pPr algn="ctr" eaLnBrk="0" hangingPunct="0"/>
            <a:r>
              <a:rPr lang="zh-CN" altLang="en-US" sz="18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协会承诺通过专业的技术与服务帮助您打造超越</a:t>
            </a:r>
            <a:endParaRPr lang="zh-CN" altLang="en-US" sz="1800" b="1" dirty="0">
              <a:solidFill>
                <a:srgbClr val="000000"/>
              </a:solidFill>
              <a:latin typeface="楷体" panose="02010609060101010101" pitchFamily="49" charset="-122"/>
              <a:ea typeface="楷体" panose="02010609060101010101" pitchFamily="49" charset="-122"/>
              <a:sym typeface="微软雅黑" panose="020B0503020204020204" pitchFamily="34" charset="-122"/>
            </a:endParaRPr>
          </a:p>
          <a:p>
            <a:pPr algn="ctr" eaLnBrk="0" hangingPunct="0"/>
            <a:r>
              <a:rPr lang="en-US" altLang="zh-CN" sz="18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a:t>
            </a:r>
            <a:r>
              <a:rPr lang="zh-CN" altLang="en-US" sz="18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零事故</a:t>
            </a:r>
            <a:r>
              <a:rPr lang="en-US" altLang="zh-CN" sz="18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a:t>
            </a:r>
            <a:r>
              <a:rPr lang="zh-CN" altLang="en-US" sz="18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的安全文化！</a:t>
            </a:r>
            <a:endParaRPr lang="zh-CN" altLang="en-US" sz="1800" b="1" dirty="0">
              <a:solidFill>
                <a:srgbClr val="000000"/>
              </a:solidFill>
              <a:latin typeface="楷体" panose="02010609060101010101" pitchFamily="49" charset="-122"/>
              <a:ea typeface="楷体" panose="02010609060101010101" pitchFamily="49" charset="-122"/>
              <a:sym typeface="微软雅黑" panose="020B0503020204020204" pitchFamily="34" charset="-122"/>
            </a:endParaRPr>
          </a:p>
        </p:txBody>
      </p:sp>
      <p:pic>
        <p:nvPicPr>
          <p:cNvPr id="35843" name="图片 1" descr="协会二维码"/>
          <p:cNvPicPr>
            <a:picLocks noChangeAspect="1"/>
          </p:cNvPicPr>
          <p:nvPr>
            <p:custDataLst>
              <p:tags r:id="rId3"/>
            </p:custDataLst>
          </p:nvPr>
        </p:nvPicPr>
        <p:blipFill>
          <a:blip r:embed="rId4"/>
          <a:stretch>
            <a:fillRect/>
          </a:stretch>
        </p:blipFill>
        <p:spPr>
          <a:xfrm>
            <a:off x="1111885" y="641350"/>
            <a:ext cx="3028950" cy="3027363"/>
          </a:xfrm>
          <a:prstGeom prst="rect">
            <a:avLst/>
          </a:prstGeom>
          <a:noFill/>
          <a:ln w="9525">
            <a:noFill/>
          </a:ln>
        </p:spPr>
      </p:pic>
      <p:pic>
        <p:nvPicPr>
          <p:cNvPr id="2" name="图片 1"/>
          <p:cNvPicPr>
            <a:picLocks noChangeAspect="1"/>
          </p:cNvPicPr>
          <p:nvPr>
            <p:custDataLst>
              <p:tags r:id="rId5"/>
            </p:custDataLst>
          </p:nvPr>
        </p:nvPicPr>
        <p:blipFill>
          <a:blip r:embed="rId6"/>
          <a:stretch>
            <a:fillRect/>
          </a:stretch>
        </p:blipFill>
        <p:spPr>
          <a:xfrm>
            <a:off x="5224145" y="680085"/>
            <a:ext cx="2950210" cy="2950210"/>
          </a:xfrm>
          <a:prstGeom prst="rect">
            <a:avLst/>
          </a:prstGeom>
        </p:spPr>
      </p:pic>
      <p:sp>
        <p:nvSpPr>
          <p:cNvPr id="3" name="矩形 2"/>
          <p:cNvSpPr/>
          <p:nvPr>
            <p:custDataLst>
              <p:tags r:id="rId7"/>
            </p:custDataLst>
          </p:nvPr>
        </p:nvSpPr>
        <p:spPr>
          <a:xfrm>
            <a:off x="4739640" y="3889375"/>
            <a:ext cx="4350385" cy="368300"/>
          </a:xfrm>
          <a:prstGeom prst="rect">
            <a:avLst/>
          </a:prstGeom>
          <a:noFill/>
          <a:ln w="9525">
            <a:noFill/>
          </a:ln>
        </p:spPr>
        <p:txBody>
          <a:bodyPr wrap="square" anchor="t">
            <a:spAutoFit/>
          </a:bodyPr>
          <a:p>
            <a:pPr algn="ctr" eaLnBrk="0" hangingPunct="0"/>
            <a:r>
              <a:rPr lang="zh-CN" altLang="en-US" sz="1800" b="1" dirty="0">
                <a:solidFill>
                  <a:srgbClr val="000000"/>
                </a:solidFill>
                <a:latin typeface="楷体" panose="02010609060101010101" pitchFamily="49" charset="-122"/>
                <a:ea typeface="楷体" panose="02010609060101010101" pitchFamily="49" charset="-122"/>
                <a:sym typeface="微软雅黑" panose="020B0503020204020204" pitchFamily="34" charset="-122"/>
              </a:rPr>
              <a:t>安厦系统科技成都有限公司，公众号</a:t>
            </a:r>
            <a:endParaRPr lang="zh-CN" altLang="en-US" sz="1800" b="1" dirty="0">
              <a:solidFill>
                <a:srgbClr val="000000"/>
              </a:solidFill>
              <a:latin typeface="楷体" panose="02010609060101010101" pitchFamily="49" charset="-122"/>
              <a:ea typeface="楷体" panose="02010609060101010101" pitchFamily="49" charset="-122"/>
              <a:sym typeface="微软雅黑" panose="020B0503020204020204" pitchFamily="34" charset="-122"/>
            </a:endParaRPr>
          </a:p>
        </p:txBody>
      </p:sp>
      <p:sp>
        <p:nvSpPr>
          <p:cNvPr id="4" name="矩形 4"/>
          <p:cNvSpPr>
            <a:spLocks noChangeArrowheads="1"/>
          </p:cNvSpPr>
          <p:nvPr>
            <p:custDataLst>
              <p:tags r:id="rId8"/>
            </p:custDataLst>
          </p:nvPr>
        </p:nvSpPr>
        <p:spPr bwMode="auto">
          <a:xfrm>
            <a:off x="4561840" y="4724400"/>
            <a:ext cx="4528185" cy="151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Calibri" panose="020F0502020204030204" pitchFamily="34" charset="0"/>
              </a:rPr>
              <a:t>联系方式</a:t>
            </a:r>
            <a:r>
              <a:rPr kumimoji="0" lang="zh-CN" altLang="en-US" sz="16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  </a:t>
            </a:r>
            <a:endParaRPr kumimoji="0" lang="zh-CN" altLang="en-US" sz="16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何雷雨：</a:t>
            </a:r>
            <a:r>
              <a:rPr kumimoji="0" lang="en-US" altLang="zh-CN"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13458307051</a:t>
            </a:r>
            <a:endParaRPr kumimoji="0" lang="en-US" altLang="zh-CN"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地址：高新区特拉克斯国际广场北楼</a:t>
            </a:r>
            <a:endPar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邮箱：</a:t>
            </a:r>
            <a:r>
              <a:rPr kumimoji="0" lang="en-US" altLang="zh-CN"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chris.h@isa-hsse.com</a:t>
            </a:r>
            <a:endParaRPr kumimoji="0" lang="en-US" altLang="zh-CN"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a:p>
            <a:pPr marL="342900" marR="0" lvl="0" indent="-34290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rPr>
              <a:t>网址：http://www.isa-hsse.com/</a:t>
            </a:r>
            <a:endParaRPr kumimoji="0" lang="zh-CN" altLang="en-US" sz="16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n-cs"/>
              <a:sym typeface="微软雅黑" panose="020B0503020204020204" pitchFamily="34" charset="-122"/>
            </a:endParaRPr>
          </a:p>
        </p:txBody>
      </p:sp>
    </p:spTree>
    <p:custDataLst>
      <p:tags r:id="rId9"/>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ppt_x</p:attrName>
                                        </p:attrNameLst>
                                      </p:cBhvr>
                                      <p:tavLst>
                                        <p:tav tm="0">
                                          <p:val>
                                            <p:strVal val="#ppt_x"/>
                                          </p:val>
                                        </p:tav>
                                        <p:tav tm="100000">
                                          <p:val>
                                            <p:strVal val="#ppt_x"/>
                                          </p:val>
                                        </p:tav>
                                      </p:tavLst>
                                    </p:anim>
                                    <p:anim calcmode="lin" valueType="num">
                                      <p:cBhvr>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p:bldP spid="4"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custDataLst>
              <p:tags r:id="rId1"/>
            </p:custDataLst>
          </p:nvPr>
        </p:nvGrpSpPr>
        <p:grpSpPr>
          <a:xfrm>
            <a:off x="4237379" y="165"/>
            <a:ext cx="4926166" cy="6857670"/>
            <a:chOff x="9141" y="-1525"/>
            <a:chExt cx="9959" cy="13850"/>
          </a:xfrm>
        </p:grpSpPr>
        <p:pic>
          <p:nvPicPr>
            <p:cNvPr id="67" name="图片 66"/>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l="12579" r="12579"/>
            <a:stretch>
              <a:fillRect/>
            </a:stretch>
          </p:blipFill>
          <p:spPr>
            <a:xfrm>
              <a:off x="9141" y="-1525"/>
              <a:ext cx="6218" cy="7184"/>
            </a:xfrm>
            <a:custGeom>
              <a:avLst/>
              <a:gdLst>
                <a:gd name="connsiteX0" fmla="*/ 3009167 w 4104757"/>
                <a:gd name="connsiteY0" fmla="*/ 0 h 3556962"/>
                <a:gd name="connsiteX1" fmla="*/ 4104757 w 4104757"/>
                <a:gd name="connsiteY1" fmla="*/ 0 h 3556962"/>
                <a:gd name="connsiteX2" fmla="*/ 547796 w 4104757"/>
                <a:gd name="connsiteY2" fmla="*/ 3556962 h 3556962"/>
                <a:gd name="connsiteX3" fmla="*/ 0 w 4104757"/>
                <a:gd name="connsiteY3" fmla="*/ 3009167 h 3556962"/>
                <a:gd name="connsiteX4" fmla="*/ 3009167 w 4104757"/>
                <a:gd name="connsiteY4" fmla="*/ 0 h 355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757" h="3556962">
                  <a:moveTo>
                    <a:pt x="3009167" y="0"/>
                  </a:moveTo>
                  <a:lnTo>
                    <a:pt x="4104757" y="0"/>
                  </a:lnTo>
                  <a:lnTo>
                    <a:pt x="547796" y="3556962"/>
                  </a:lnTo>
                  <a:lnTo>
                    <a:pt x="0" y="3009167"/>
                  </a:lnTo>
                  <a:lnTo>
                    <a:pt x="3009167" y="0"/>
                  </a:lnTo>
                  <a:close/>
                </a:path>
              </a:pathLst>
            </a:custGeom>
          </p:spPr>
        </p:pic>
        <p:pic>
          <p:nvPicPr>
            <p:cNvPr id="66" name="图片 65"/>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l="12570" r="12570"/>
            <a:stretch>
              <a:fillRect/>
            </a:stretch>
          </p:blipFill>
          <p:spPr>
            <a:xfrm>
              <a:off x="9733" y="-1525"/>
              <a:ext cx="7507" cy="8903"/>
            </a:xfrm>
            <a:custGeom>
              <a:avLst/>
              <a:gdLst>
                <a:gd name="connsiteX0" fmla="*/ 3860067 w 4955657"/>
                <a:gd name="connsiteY0" fmla="*/ 0 h 4407862"/>
                <a:gd name="connsiteX1" fmla="*/ 4955657 w 4955657"/>
                <a:gd name="connsiteY1" fmla="*/ 0 h 4407862"/>
                <a:gd name="connsiteX2" fmla="*/ 547796 w 4955657"/>
                <a:gd name="connsiteY2" fmla="*/ 4407862 h 4407862"/>
                <a:gd name="connsiteX3" fmla="*/ 0 w 4955657"/>
                <a:gd name="connsiteY3" fmla="*/ 3860067 h 4407862"/>
                <a:gd name="connsiteX4" fmla="*/ 3860067 w 4955657"/>
                <a:gd name="connsiteY4" fmla="*/ 0 h 440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657" h="4407862">
                  <a:moveTo>
                    <a:pt x="3860067" y="0"/>
                  </a:moveTo>
                  <a:lnTo>
                    <a:pt x="4955657" y="0"/>
                  </a:lnTo>
                  <a:lnTo>
                    <a:pt x="547796" y="4407862"/>
                  </a:lnTo>
                  <a:lnTo>
                    <a:pt x="0" y="3860067"/>
                  </a:lnTo>
                  <a:lnTo>
                    <a:pt x="3860067" y="0"/>
                  </a:lnTo>
                  <a:close/>
                </a:path>
              </a:pathLst>
            </a:custGeom>
          </p:spPr>
        </p:pic>
        <p:pic>
          <p:nvPicPr>
            <p:cNvPr id="65" name="图片 64"/>
            <p:cNvPicPr>
              <a:picLocks noChangeAspect="1"/>
            </p:cNvPicPr>
            <p:nvPr>
              <p:custDataLst>
                <p:tags r:id="rId6"/>
              </p:custDataLst>
            </p:nvPr>
          </p:nvPicPr>
          <p:blipFill>
            <a:blip r:embed="rId7">
              <a:extLst>
                <a:ext uri="{28A0092B-C50C-407E-A947-70E740481C1C}">
                  <a14:useLocalDpi xmlns:a14="http://schemas.microsoft.com/office/drawing/2010/main" val="0"/>
                </a:ext>
              </a:extLst>
            </a:blip>
            <a:srcRect l="12537" r="12537"/>
            <a:stretch>
              <a:fillRect/>
            </a:stretch>
          </p:blipFill>
          <p:spPr>
            <a:xfrm>
              <a:off x="10344" y="-989"/>
              <a:ext cx="7563" cy="10084"/>
            </a:xfrm>
            <a:custGeom>
              <a:avLst/>
              <a:gdLst>
                <a:gd name="connsiteX0" fmla="*/ 4445227 w 4993022"/>
                <a:gd name="connsiteY0" fmla="*/ 0 h 4993022"/>
                <a:gd name="connsiteX1" fmla="*/ 4993022 w 4993022"/>
                <a:gd name="connsiteY1" fmla="*/ 547795 h 4993022"/>
                <a:gd name="connsiteX2" fmla="*/ 547796 w 4993022"/>
                <a:gd name="connsiteY2" fmla="*/ 4993022 h 4993022"/>
                <a:gd name="connsiteX3" fmla="*/ 0 w 4993022"/>
                <a:gd name="connsiteY3" fmla="*/ 4445227 h 4993022"/>
                <a:gd name="connsiteX4" fmla="*/ 4445227 w 4993022"/>
                <a:gd name="connsiteY4" fmla="*/ 0 h 49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3022" h="4993022">
                  <a:moveTo>
                    <a:pt x="4445227" y="0"/>
                  </a:moveTo>
                  <a:lnTo>
                    <a:pt x="4993022" y="547795"/>
                  </a:lnTo>
                  <a:lnTo>
                    <a:pt x="547796" y="4993022"/>
                  </a:lnTo>
                  <a:lnTo>
                    <a:pt x="0" y="4445227"/>
                  </a:lnTo>
                  <a:lnTo>
                    <a:pt x="4445227" y="0"/>
                  </a:lnTo>
                  <a:close/>
                </a:path>
              </a:pathLst>
            </a:custGeom>
          </p:spPr>
        </p:pic>
        <p:pic>
          <p:nvPicPr>
            <p:cNvPr id="64" name="图片 63"/>
            <p:cNvPicPr>
              <a:picLocks noChangeAspect="1"/>
            </p:cNvPicPr>
            <p:nvPr>
              <p:custDataLst>
                <p:tags r:id="rId8"/>
              </p:custDataLst>
            </p:nvPr>
          </p:nvPicPr>
          <p:blipFill>
            <a:blip r:embed="rId9">
              <a:extLst>
                <a:ext uri="{28A0092B-C50C-407E-A947-70E740481C1C}">
                  <a14:useLocalDpi xmlns:a14="http://schemas.microsoft.com/office/drawing/2010/main" val="0"/>
                </a:ext>
              </a:extLst>
            </a:blip>
            <a:srcRect l="12537" r="12537"/>
            <a:stretch>
              <a:fillRect/>
            </a:stretch>
          </p:blipFill>
          <p:spPr>
            <a:xfrm>
              <a:off x="10937" y="729"/>
              <a:ext cx="7563" cy="10084"/>
            </a:xfrm>
            <a:custGeom>
              <a:avLst/>
              <a:gdLst>
                <a:gd name="connsiteX0" fmla="*/ 4445227 w 4993022"/>
                <a:gd name="connsiteY0" fmla="*/ 0 h 4993022"/>
                <a:gd name="connsiteX1" fmla="*/ 4993022 w 4993022"/>
                <a:gd name="connsiteY1" fmla="*/ 547795 h 4993022"/>
                <a:gd name="connsiteX2" fmla="*/ 547796 w 4993022"/>
                <a:gd name="connsiteY2" fmla="*/ 4993022 h 4993022"/>
                <a:gd name="connsiteX3" fmla="*/ 0 w 4993022"/>
                <a:gd name="connsiteY3" fmla="*/ 4445227 h 4993022"/>
                <a:gd name="connsiteX4" fmla="*/ 4445227 w 4993022"/>
                <a:gd name="connsiteY4" fmla="*/ 0 h 49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3022" h="4993022">
                  <a:moveTo>
                    <a:pt x="4445227" y="0"/>
                  </a:moveTo>
                  <a:lnTo>
                    <a:pt x="4993022" y="547795"/>
                  </a:lnTo>
                  <a:lnTo>
                    <a:pt x="547796" y="4993022"/>
                  </a:lnTo>
                  <a:lnTo>
                    <a:pt x="0" y="4445227"/>
                  </a:lnTo>
                  <a:lnTo>
                    <a:pt x="4445227" y="0"/>
                  </a:lnTo>
                  <a:close/>
                </a:path>
              </a:pathLst>
            </a:custGeom>
          </p:spPr>
        </p:pic>
        <p:pic>
          <p:nvPicPr>
            <p:cNvPr id="63" name="图片 62"/>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rcRect l="12545" r="12545"/>
            <a:stretch>
              <a:fillRect/>
            </a:stretch>
          </p:blipFill>
          <p:spPr>
            <a:xfrm>
              <a:off x="11537" y="2448"/>
              <a:ext cx="7563" cy="9877"/>
            </a:xfrm>
            <a:custGeom>
              <a:avLst/>
              <a:gdLst>
                <a:gd name="connsiteX0" fmla="*/ 4445227 w 4993022"/>
                <a:gd name="connsiteY0" fmla="*/ 0 h 4890460"/>
                <a:gd name="connsiteX1" fmla="*/ 4993022 w 4993022"/>
                <a:gd name="connsiteY1" fmla="*/ 547796 h 4890460"/>
                <a:gd name="connsiteX2" fmla="*/ 650358 w 4993022"/>
                <a:gd name="connsiteY2" fmla="*/ 4890460 h 4890460"/>
                <a:gd name="connsiteX3" fmla="*/ 445234 w 4993022"/>
                <a:gd name="connsiteY3" fmla="*/ 4890460 h 4890460"/>
                <a:gd name="connsiteX4" fmla="*/ 0 w 4993022"/>
                <a:gd name="connsiteY4" fmla="*/ 4445227 h 4890460"/>
                <a:gd name="connsiteX5" fmla="*/ 4445227 w 4993022"/>
                <a:gd name="connsiteY5" fmla="*/ 0 h 489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3022" h="4890460">
                  <a:moveTo>
                    <a:pt x="4445227" y="0"/>
                  </a:moveTo>
                  <a:lnTo>
                    <a:pt x="4993022" y="547796"/>
                  </a:lnTo>
                  <a:lnTo>
                    <a:pt x="650358" y="4890460"/>
                  </a:lnTo>
                  <a:lnTo>
                    <a:pt x="445234" y="4890460"/>
                  </a:lnTo>
                  <a:lnTo>
                    <a:pt x="0" y="4445227"/>
                  </a:lnTo>
                  <a:lnTo>
                    <a:pt x="4445227" y="0"/>
                  </a:lnTo>
                  <a:close/>
                </a:path>
              </a:pathLst>
            </a:custGeom>
          </p:spPr>
        </p:pic>
        <p:pic>
          <p:nvPicPr>
            <p:cNvPr id="69" name="图片 68"/>
            <p:cNvPicPr>
              <a:picLocks noChangeAspect="1"/>
            </p:cNvPicPr>
            <p:nvPr>
              <p:custDataLst>
                <p:tags r:id="rId12"/>
              </p:custDataLst>
            </p:nvPr>
          </p:nvPicPr>
          <p:blipFill>
            <a:blip r:embed="rId13">
              <a:extLst>
                <a:ext uri="{28A0092B-C50C-407E-A947-70E740481C1C}">
                  <a14:useLocalDpi xmlns:a14="http://schemas.microsoft.com/office/drawing/2010/main" val="0"/>
                </a:ext>
              </a:extLst>
            </a:blip>
            <a:srcRect l="12505" r="12505"/>
            <a:stretch>
              <a:fillRect/>
            </a:stretch>
          </p:blipFill>
          <p:spPr>
            <a:xfrm>
              <a:off x="13435" y="3920"/>
              <a:ext cx="5630" cy="8405"/>
            </a:xfrm>
            <a:custGeom>
              <a:avLst/>
              <a:gdLst>
                <a:gd name="connsiteX0" fmla="*/ 3716673 w 3716673"/>
                <a:gd name="connsiteY0" fmla="*/ 0 h 4161906"/>
                <a:gd name="connsiteX1" fmla="*/ 3716673 w 3716673"/>
                <a:gd name="connsiteY1" fmla="*/ 1095591 h 4161906"/>
                <a:gd name="connsiteX2" fmla="*/ 650358 w 3716673"/>
                <a:gd name="connsiteY2" fmla="*/ 4161906 h 4161906"/>
                <a:gd name="connsiteX3" fmla="*/ 445234 w 3716673"/>
                <a:gd name="connsiteY3" fmla="*/ 4161906 h 4161906"/>
                <a:gd name="connsiteX4" fmla="*/ 0 w 3716673"/>
                <a:gd name="connsiteY4" fmla="*/ 3716673 h 416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673" h="4161906">
                  <a:moveTo>
                    <a:pt x="3716673" y="0"/>
                  </a:moveTo>
                  <a:lnTo>
                    <a:pt x="3716673" y="1095591"/>
                  </a:lnTo>
                  <a:lnTo>
                    <a:pt x="650358" y="4161906"/>
                  </a:lnTo>
                  <a:lnTo>
                    <a:pt x="445234" y="4161906"/>
                  </a:lnTo>
                  <a:lnTo>
                    <a:pt x="0" y="3716673"/>
                  </a:lnTo>
                  <a:close/>
                </a:path>
              </a:pathLst>
            </a:custGeom>
          </p:spPr>
        </p:pic>
      </p:grpSp>
      <p:sp>
        <p:nvSpPr>
          <p:cNvPr id="71" name="矩形 70"/>
          <p:cNvSpPr/>
          <p:nvPr>
            <p:custDataLst>
              <p:tags r:id="rId14"/>
            </p:custDataLst>
          </p:nvPr>
        </p:nvSpPr>
        <p:spPr>
          <a:xfrm>
            <a:off x="342122" y="1637541"/>
            <a:ext cx="3694846" cy="3601967"/>
          </a:xfrm>
          <a:prstGeom prst="rect">
            <a:avLst/>
          </a:prstGeom>
        </p:spPr>
        <p:txBody>
          <a:bodyPr wrap="square" anchor="ctr">
            <a:normAutofit/>
          </a:bodyPr>
          <a:p>
            <a:pPr marL="285750" lvl="0" indent="-285750" algn="l">
              <a:lnSpc>
                <a:spcPct val="150000"/>
              </a:lnSpc>
              <a:spcBef>
                <a:spcPts val="800"/>
              </a:spcBef>
              <a:spcAft>
                <a:spcPts val="1000"/>
              </a:spcAft>
              <a:buClr>
                <a:schemeClr val="accent1">
                  <a:lumMod val="20000"/>
                  <a:lumOff val="80000"/>
                </a:schemeClr>
              </a:buClr>
              <a:buSzPct val="100000"/>
              <a:buFont typeface="Wingdings" panose="05000000000000000000" pitchFamily="2" charset="2"/>
              <a:buChar char="u"/>
            </a:pPr>
            <a:r>
              <a:rPr lang="zh-CN" altLang="en-US" sz="2200" kern="0" spc="15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mn-ea"/>
              </a:rPr>
              <a:t>安全生产相关法律法规</a:t>
            </a:r>
            <a:endParaRPr lang="zh-CN" altLang="en-US" sz="2200" kern="0" spc="15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mn-ea"/>
            </a:endParaRPr>
          </a:p>
          <a:p>
            <a:pPr marL="285750" lvl="0" indent="-285750" algn="l">
              <a:lnSpc>
                <a:spcPct val="150000"/>
              </a:lnSpc>
              <a:spcBef>
                <a:spcPts val="800"/>
              </a:spcBef>
              <a:spcAft>
                <a:spcPts val="1000"/>
              </a:spcAft>
              <a:buClr>
                <a:schemeClr val="accent1">
                  <a:lumMod val="20000"/>
                  <a:lumOff val="80000"/>
                </a:schemeClr>
              </a:buClr>
              <a:buSzPct val="100000"/>
              <a:buFont typeface="Wingdings" panose="05000000000000000000" pitchFamily="2" charset="2"/>
              <a:buChar char="u"/>
            </a:pPr>
            <a:r>
              <a:rPr lang="zh-CN" altLang="en-US" sz="2200" kern="0" spc="15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mn-ea"/>
              </a:rPr>
              <a:t>案例分享</a:t>
            </a:r>
            <a:endParaRPr lang="zh-CN" altLang="en-US" sz="2200" kern="0" spc="150" dirty="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mn-ea"/>
            </a:endParaRPr>
          </a:p>
          <a:p>
            <a:pPr marL="285750" lvl="0" indent="-285750" algn="l">
              <a:lnSpc>
                <a:spcPct val="150000"/>
              </a:lnSpc>
              <a:spcBef>
                <a:spcPts val="800"/>
              </a:spcBef>
              <a:spcAft>
                <a:spcPts val="1000"/>
              </a:spcAft>
              <a:buClr>
                <a:schemeClr val="accent1">
                  <a:lumMod val="20000"/>
                  <a:lumOff val="80000"/>
                </a:schemeClr>
              </a:buClr>
              <a:buSzPct val="100000"/>
              <a:buFont typeface="Wingdings" panose="05000000000000000000" pitchFamily="2" charset="2"/>
              <a:buChar char="u"/>
            </a:pPr>
            <a:r>
              <a:rPr lang="zh-CN" altLang="en-US" sz="2200" kern="0" spc="15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透过现象看本质</a:t>
            </a:r>
            <a:endParaRPr lang="zh-CN" altLang="en-US" sz="2200" kern="0" spc="15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lvl="0" indent="-285750" algn="l">
              <a:lnSpc>
                <a:spcPct val="150000"/>
              </a:lnSpc>
              <a:spcBef>
                <a:spcPts val="800"/>
              </a:spcBef>
              <a:spcAft>
                <a:spcPts val="1000"/>
              </a:spcAft>
              <a:buClr>
                <a:schemeClr val="accent1">
                  <a:lumMod val="20000"/>
                  <a:lumOff val="80000"/>
                </a:schemeClr>
              </a:buClr>
              <a:buSzPct val="100000"/>
              <a:buFont typeface="Wingdings" panose="05000000000000000000" pitchFamily="2" charset="2"/>
              <a:buChar char="u"/>
            </a:pPr>
            <a:r>
              <a:rPr lang="zh-CN" altLang="en-US" sz="2200" kern="0" spc="15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安厦系统科技为您量身定制安全套餐</a:t>
            </a:r>
            <a:endParaRPr lang="zh-CN" altLang="en-US" sz="2200" kern="0" spc="150">
              <a:solidFill>
                <a:schemeClr val="tx1">
                  <a:lumMod val="75000"/>
                  <a:lumOff val="25000"/>
                </a:schemeClr>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对角圆角矩形 2"/>
          <p:cNvSpPr/>
          <p:nvPr>
            <p:custDataLst>
              <p:tags r:id="rId1"/>
            </p:custDataLst>
          </p:nvPr>
        </p:nvSpPr>
        <p:spPr>
          <a:xfrm>
            <a:off x="0" y="676275"/>
            <a:ext cx="9144000" cy="532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35842" name="图片 6"/>
          <p:cNvPicPr>
            <a:picLocks noChangeAspect="1"/>
          </p:cNvPicPr>
          <p:nvPr>
            <p:custDataLst>
              <p:tags r:id="rId2"/>
            </p:custDataLst>
          </p:nvPr>
        </p:nvPicPr>
        <p:blipFill>
          <a:blip r:embed="rId3"/>
          <a:srcRect b="31548"/>
          <a:stretch>
            <a:fillRect/>
          </a:stretch>
        </p:blipFill>
        <p:spPr>
          <a:xfrm>
            <a:off x="0" y="3810000"/>
            <a:ext cx="9144000" cy="2190750"/>
          </a:xfrm>
          <a:prstGeom prst="rect">
            <a:avLst/>
          </a:prstGeom>
          <a:noFill/>
          <a:ln w="9525">
            <a:noFill/>
          </a:ln>
        </p:spPr>
      </p:pic>
      <p:sp>
        <p:nvSpPr>
          <p:cNvPr id="8" name="矩形 7"/>
          <p:cNvSpPr/>
          <p:nvPr>
            <p:custDataLst>
              <p:tags r:id="rId4"/>
            </p:custDataLst>
          </p:nvPr>
        </p:nvSpPr>
        <p:spPr>
          <a:xfrm>
            <a:off x="0" y="3357563"/>
            <a:ext cx="9144000" cy="264318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矩形 8"/>
          <p:cNvSpPr/>
          <p:nvPr>
            <p:custDataLst>
              <p:tags r:id="rId5"/>
            </p:custDataLst>
          </p:nvPr>
        </p:nvSpPr>
        <p:spPr>
          <a:xfrm>
            <a:off x="635" y="3127375"/>
            <a:ext cx="9144000" cy="12239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endParaRPr lang="zh-CN" altLang="en-US" strike="noStrike" noProof="1"/>
          </a:p>
        </p:txBody>
      </p:sp>
      <p:sp>
        <p:nvSpPr>
          <p:cNvPr id="10" name="椭圆 9"/>
          <p:cNvSpPr/>
          <p:nvPr>
            <p:custDataLst>
              <p:tags r:id="rId6"/>
            </p:custDataLst>
          </p:nvPr>
        </p:nvSpPr>
        <p:spPr>
          <a:xfrm>
            <a:off x="4103688" y="1893888"/>
            <a:ext cx="936625" cy="936625"/>
          </a:xfrm>
          <a:prstGeom prst="ellipse">
            <a:avLst/>
          </a:prstGeom>
          <a:solidFill>
            <a:schemeClr val="accent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600" b="1" strike="noStrike" noProof="1">
                <a:solidFill>
                  <a:schemeClr val="bg1"/>
                </a:solidFill>
              </a:rPr>
              <a:t>1</a:t>
            </a:r>
            <a:endParaRPr lang="zh-CN" altLang="en-US" sz="3600" b="1" strike="noStrike" noProof="1">
              <a:solidFill>
                <a:schemeClr val="bg1"/>
              </a:solidFill>
            </a:endParaRPr>
          </a:p>
        </p:txBody>
      </p:sp>
      <p:sp>
        <p:nvSpPr>
          <p:cNvPr id="35846" name="矩形 10"/>
          <p:cNvSpPr/>
          <p:nvPr>
            <p:custDataLst>
              <p:tags r:id="rId7"/>
            </p:custDataLst>
          </p:nvPr>
        </p:nvSpPr>
        <p:spPr>
          <a:xfrm>
            <a:off x="1492250" y="3127375"/>
            <a:ext cx="6160135" cy="521970"/>
          </a:xfrm>
          <a:prstGeom prst="rect">
            <a:avLst/>
          </a:prstGeom>
          <a:noFill/>
          <a:ln w="9525">
            <a:noFill/>
          </a:ln>
        </p:spPr>
        <p:txBody>
          <a:bodyPr wrap="square" anchor="t">
            <a:spAutoFit/>
          </a:bodyPr>
          <a:p>
            <a:pPr marL="0" lvl="1" algn="ctr"/>
            <a:r>
              <a:rPr lang="zh-CN" altLang="en-US" sz="2800" b="1" dirty="0">
                <a:solidFill>
                  <a:srgbClr val="262626"/>
                </a:solidFill>
                <a:latin typeface="微软雅黑" panose="020B0503020204020204" pitchFamily="34" charset="-122"/>
                <a:ea typeface="微软雅黑" panose="020B0503020204020204" pitchFamily="34" charset="-122"/>
                <a:sym typeface="+mn-ea"/>
              </a:rPr>
              <a:t>安全生产相关</a:t>
            </a:r>
            <a:r>
              <a:rPr lang="zh-CN" altLang="en-US" sz="2800" b="1" dirty="0">
                <a:solidFill>
                  <a:srgbClr val="262626"/>
                </a:solidFill>
                <a:latin typeface="微软雅黑" panose="020B0503020204020204" pitchFamily="34" charset="-122"/>
                <a:ea typeface="微软雅黑" panose="020B0503020204020204" pitchFamily="34" charset="-122"/>
                <a:sym typeface="+mn-ea"/>
              </a:rPr>
              <a:t>法律法规</a:t>
            </a:r>
            <a:endParaRPr lang="zh-CN" altLang="en-US" sz="2800" b="1" dirty="0">
              <a:solidFill>
                <a:srgbClr val="262626"/>
              </a:solidFill>
              <a:latin typeface="微软雅黑" panose="020B0503020204020204" pitchFamily="34" charset="-122"/>
              <a:ea typeface="微软雅黑" panose="020B0503020204020204" pitchFamily="34" charset="-122"/>
              <a:sym typeface="+mn-ea"/>
            </a:endParaRPr>
          </a:p>
        </p:txBody>
      </p:sp>
      <p:sp>
        <p:nvSpPr>
          <p:cNvPr id="12" name="矩形 11"/>
          <p:cNvSpPr/>
          <p:nvPr>
            <p:custDataLst>
              <p:tags r:id="rId8"/>
            </p:custDataLst>
          </p:nvPr>
        </p:nvSpPr>
        <p:spPr>
          <a:xfrm>
            <a:off x="0" y="4257675"/>
            <a:ext cx="9144000" cy="10795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endParaRPr lang="zh-CN" altLang="en-US" strike="noStrike" noProof="1"/>
          </a:p>
        </p:txBody>
      </p:sp>
    </p:spTree>
    <p:custDataLst>
      <p:tags r:id="rId9"/>
    </p:custDataLst>
  </p:cSld>
  <p:clrMapOvr>
    <a:masterClrMapping/>
  </p:clrMapOvr>
  <p:transition spd="slow">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userDrawn="1">
            <p:custDataLst>
              <p:tags r:id="rId1"/>
            </p:custDataLst>
          </p:nvPr>
        </p:nvSpPr>
        <p:spPr>
          <a:xfrm>
            <a:off x="219600" y="1085400"/>
            <a:ext cx="8704800" cy="46872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4" name="图片 3"/>
          <p:cNvPicPr preferRelativeResize="0">
            <a:picLocks noChangeAspect="1"/>
          </p:cNvPicPr>
          <p:nvPr>
            <p:custDataLst>
              <p:tags r:id="rId2"/>
            </p:custDataLst>
          </p:nvPr>
        </p:nvPicPr>
        <p:blipFill rotWithShape="1">
          <a:blip r:embed="rId3"/>
          <a:srcRect l="-4390" r="-4390"/>
          <a:stretch>
            <a:fillRect/>
          </a:stretch>
        </p:blipFill>
        <p:spPr>
          <a:xfrm>
            <a:off x="11430" y="1287145"/>
            <a:ext cx="3417570" cy="4484370"/>
          </a:xfrm>
          <a:custGeom>
            <a:avLst/>
            <a:gdLst/>
            <a:ahLst/>
            <a:cxnLst>
              <a:cxn ang="3">
                <a:pos x="hc" y="t"/>
              </a:cxn>
              <a:cxn ang="cd2">
                <a:pos x="l" y="vc"/>
              </a:cxn>
              <a:cxn ang="cd4">
                <a:pos x="hc" y="b"/>
              </a:cxn>
              <a:cxn ang="0">
                <a:pos x="r" y="vc"/>
              </a:cxn>
            </a:cxnLst>
            <a:rect l="l" t="t" r="r" b="b"/>
            <a:pathLst>
              <a:path w="5520" h="7440">
                <a:moveTo>
                  <a:pt x="0" y="0"/>
                </a:moveTo>
                <a:lnTo>
                  <a:pt x="5520" y="0"/>
                </a:lnTo>
                <a:lnTo>
                  <a:pt x="5520" y="7440"/>
                </a:lnTo>
                <a:lnTo>
                  <a:pt x="0" y="7440"/>
                </a:lnTo>
                <a:lnTo>
                  <a:pt x="0" y="0"/>
                </a:lnTo>
                <a:close/>
              </a:path>
            </a:pathLst>
          </a:custGeom>
          <a:blipFill rotWithShape="1">
            <a:blip r:embed="rId4"/>
            <a:stretch>
              <a:fillRect/>
            </a:stretch>
          </a:blipFill>
        </p:spPr>
      </p:pic>
      <p:sp>
        <p:nvSpPr>
          <p:cNvPr id="11" name="Title 6"/>
          <p:cNvSpPr txBox="1"/>
          <p:nvPr>
            <p:custDataLst>
              <p:tags r:id="rId5"/>
            </p:custDataLst>
          </p:nvPr>
        </p:nvSpPr>
        <p:spPr>
          <a:xfrm>
            <a:off x="3429000" y="1492250"/>
            <a:ext cx="2505710" cy="654685"/>
          </a:xfrm>
          <a:prstGeom prst="rect">
            <a:avLst/>
          </a:prstGeom>
          <a:noFill/>
          <a:ln w="3175">
            <a:noFill/>
            <a:prstDash val="dash"/>
          </a:ln>
        </p:spPr>
        <p:txBody>
          <a:bodyPr wrap="square" lIns="47625" tIns="19050" rIns="47625" bIns="19050" anchor="b"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14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第一百三十九条之一 不报、谎报安全事故罪</a:t>
            </a:r>
            <a:endParaRPr kumimoji="0" lang="zh-CN" altLang="en-US" sz="14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6"/>
            </p:custDataLst>
          </p:nvPr>
        </p:nvSpPr>
        <p:spPr>
          <a:xfrm>
            <a:off x="3429000" y="2467610"/>
            <a:ext cx="2434590" cy="2733040"/>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pPr>
            <a:r>
              <a:rPr lang="zh-CN" altLang="en-US" sz="15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在安全事故发生后，负有报告职责的人员不报或者谎报事故情况，贻误事故抢救，情节严重的，处三年以下有期徒刑或者拘役；情节特别严重的，处三年以上七年以下有期徒刑。</a:t>
            </a:r>
            <a:endParaRPr lang="zh-CN" altLang="en-US" sz="15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itle 6"/>
          <p:cNvSpPr txBox="1"/>
          <p:nvPr>
            <p:custDataLst>
              <p:tags r:id="rId7"/>
            </p:custDataLst>
          </p:nvPr>
        </p:nvSpPr>
        <p:spPr>
          <a:xfrm>
            <a:off x="6117590" y="1389380"/>
            <a:ext cx="2806700" cy="757555"/>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14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第一百三十四条 重大责任事故罪</a:t>
            </a:r>
            <a:endParaRPr kumimoji="0" lang="zh-CN" altLang="en-US" sz="14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itle 6"/>
          <p:cNvSpPr txBox="1"/>
          <p:nvPr>
            <p:custDataLst>
              <p:tags r:id="rId8"/>
            </p:custDataLst>
          </p:nvPr>
        </p:nvSpPr>
        <p:spPr>
          <a:xfrm>
            <a:off x="6117590" y="2146935"/>
            <a:ext cx="2806700" cy="4101465"/>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l" fontAlgn="ctr">
              <a:lnSpc>
                <a:spcPct val="130000"/>
              </a:lnSpc>
              <a:spcBef>
                <a:spcPts val="1000"/>
              </a:spcBef>
              <a:spcAft>
                <a:spcPts val="0"/>
              </a:spcAft>
              <a:buSzPct val="100000"/>
              <a:buFont typeface="Wingdings" panose="05000000000000000000" charset="0"/>
            </a:pPr>
            <a:r>
              <a:rPr lang="zh-CN" altLang="en-US" sz="15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在生产、作业中违反有关安全管理的规定，因而发生重大伤亡事故或者造成其他严重后果的，处三年以下有期徒刑或者拘役；情节特别恶劣的，处三年以上七年以下有期徒刑。 </a:t>
            </a:r>
            <a:endParaRPr lang="zh-CN" altLang="en-US" sz="15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lvl="0" algn="l" fontAlgn="ctr">
              <a:lnSpc>
                <a:spcPct val="130000"/>
              </a:lnSpc>
              <a:spcBef>
                <a:spcPts val="1000"/>
              </a:spcBef>
              <a:spcAft>
                <a:spcPts val="0"/>
              </a:spcAft>
              <a:buSzPct val="100000"/>
              <a:buFont typeface="Wingdings" panose="05000000000000000000" charset="0"/>
            </a:pPr>
            <a:r>
              <a:rPr lang="zh-CN" altLang="en-US" sz="15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强令他人违章冒险作业，因而发生重大伤亡事故或者造成其他严重后果的，处五年以下有期徒刑或者拘役；情节特别恶劣的，处五年以上有期徒刑。</a:t>
            </a:r>
            <a:endParaRPr lang="zh-CN" altLang="en-US" sz="15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rotWithShape="1">
          <a:blip r:embed="rId2"/>
          <a:srcRect l="20333" r="20333"/>
          <a:stretch>
            <a:fillRect/>
          </a:stretch>
        </p:blipFill>
        <p:spPr>
          <a:xfrm>
            <a:off x="5074900" y="-25"/>
            <a:ext cx="4069099" cy="6858051"/>
          </a:xfrm>
          <a:custGeom>
            <a:avLst/>
            <a:gdLst/>
            <a:ahLst/>
            <a:cxnLst>
              <a:cxn ang="3">
                <a:pos x="hc" y="t"/>
              </a:cxn>
              <a:cxn ang="cd2">
                <a:pos x="l" y="vc"/>
              </a:cxn>
              <a:cxn ang="cd4">
                <a:pos x="hc" y="b"/>
              </a:cxn>
              <a:cxn ang="0">
                <a:pos x="r" y="vc"/>
              </a:cxn>
            </a:cxnLst>
            <a:rect l="l" t="t" r="r" b="b"/>
            <a:pathLst>
              <a:path w="7920" h="10800">
                <a:moveTo>
                  <a:pt x="0" y="0"/>
                </a:moveTo>
                <a:lnTo>
                  <a:pt x="7920" y="0"/>
                </a:lnTo>
                <a:lnTo>
                  <a:pt x="7920" y="10800"/>
                </a:lnTo>
                <a:lnTo>
                  <a:pt x="0" y="10800"/>
                </a:lnTo>
                <a:lnTo>
                  <a:pt x="0" y="0"/>
                </a:lnTo>
                <a:close/>
              </a:path>
            </a:pathLst>
          </a:custGeom>
        </p:spPr>
      </p:pic>
      <p:sp>
        <p:nvSpPr>
          <p:cNvPr id="8" name="文本框 7"/>
          <p:cNvSpPr txBox="1"/>
          <p:nvPr>
            <p:custDataLst>
              <p:tags r:id="rId3"/>
            </p:custDataLst>
          </p:nvPr>
        </p:nvSpPr>
        <p:spPr>
          <a:xfrm>
            <a:off x="457204" y="1771659"/>
            <a:ext cx="4160558" cy="571500"/>
          </a:xfrm>
          <a:prstGeom prst="rect">
            <a:avLst/>
          </a:prstGeom>
          <a:noFill/>
        </p:spPr>
        <p:txBody>
          <a:bodyPr wrap="square" lIns="47625" tIns="19050" rIns="47625" bIns="19050" rtlCol="0" anchor="b" anchorCtr="0">
            <a:normAutofit/>
          </a:bodyPr>
          <a:p>
            <a:pPr marL="0" indent="0" algn="l">
              <a:lnSpc>
                <a:spcPct val="100000"/>
              </a:lnSpc>
              <a:spcBef>
                <a:spcPts val="0"/>
              </a:spcBef>
              <a:spcAft>
                <a:spcPts val="0"/>
              </a:spcAft>
              <a:buSzPct val="100000"/>
              <a:buNone/>
            </a:pPr>
            <a:r>
              <a:rPr lang="zh-CN" altLang="en-US" sz="3000" b="1" spc="160">
                <a:solidFill>
                  <a:schemeClr val="accent1"/>
                </a:solidFill>
                <a:latin typeface="微软雅黑" panose="020B0503020204020204" pitchFamily="34" charset="-122"/>
                <a:ea typeface="微软雅黑" panose="020B0503020204020204" pitchFamily="34" charset="-122"/>
              </a:rPr>
              <a:t>第一百零九条</a:t>
            </a:r>
            <a:endParaRPr lang="zh-CN" altLang="en-US" sz="3000" b="1" spc="160">
              <a:solidFill>
                <a:schemeClr val="accen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4"/>
            </p:custDataLst>
          </p:nvPr>
        </p:nvSpPr>
        <p:spPr>
          <a:xfrm>
            <a:off x="457680" y="2571765"/>
            <a:ext cx="4160082" cy="978313"/>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14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发生生产安全事故，对负有责任的生产经营单位除要求其依法承担相应的赔偿等责任外，由安全生产监督管理部门依照下列规定处以罚款：</a:t>
            </a:r>
            <a:endParaRPr kumimoji="0" lang="zh-CN" altLang="en-US" sz="14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itle 6"/>
          <p:cNvSpPr txBox="1"/>
          <p:nvPr>
            <p:custDataLst>
              <p:tags r:id="rId5"/>
            </p:custDataLst>
          </p:nvPr>
        </p:nvSpPr>
        <p:spPr>
          <a:xfrm>
            <a:off x="457204" y="3602942"/>
            <a:ext cx="4160068" cy="1940699"/>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zh-CN" altLang="en-US" sz="1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发生一般事故的，处二十万元以上五十万元以下的罚款； </a:t>
            </a:r>
            <a:endParaRPr lang="zh-CN" altLang="en-US" sz="1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zh-CN" altLang="en-US" sz="1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发生较大事故的，处五十万元以上一百万元以下的罚款； </a:t>
            </a:r>
            <a:endParaRPr lang="zh-CN" altLang="en-US" sz="1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zh-CN" altLang="en-US" sz="1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发生重大事故的，处一百万元以上五百万元以下的罚款； </a:t>
            </a:r>
            <a:endParaRPr lang="zh-CN" altLang="en-US" sz="1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zh-CN" altLang="en-US" sz="1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发生特别重大事故的，处五百万元以上一千万元以下的罚款；情节特别严重的，处一千万元以上二千万元以下的罚款。</a:t>
            </a:r>
            <a:endParaRPr lang="zh-CN" altLang="en-US" sz="1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对角圆角矩形 2"/>
          <p:cNvSpPr/>
          <p:nvPr>
            <p:custDataLst>
              <p:tags r:id="rId1"/>
            </p:custDataLst>
          </p:nvPr>
        </p:nvSpPr>
        <p:spPr>
          <a:xfrm>
            <a:off x="0" y="676275"/>
            <a:ext cx="9144000" cy="532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35842" name="图片 6"/>
          <p:cNvPicPr>
            <a:picLocks noChangeAspect="1"/>
          </p:cNvPicPr>
          <p:nvPr>
            <p:custDataLst>
              <p:tags r:id="rId2"/>
            </p:custDataLst>
          </p:nvPr>
        </p:nvPicPr>
        <p:blipFill>
          <a:blip r:embed="rId3"/>
          <a:srcRect b="31548"/>
          <a:stretch>
            <a:fillRect/>
          </a:stretch>
        </p:blipFill>
        <p:spPr>
          <a:xfrm>
            <a:off x="0" y="3810000"/>
            <a:ext cx="9144000" cy="2190750"/>
          </a:xfrm>
          <a:prstGeom prst="rect">
            <a:avLst/>
          </a:prstGeom>
          <a:noFill/>
          <a:ln w="9525">
            <a:noFill/>
          </a:ln>
        </p:spPr>
      </p:pic>
      <p:sp>
        <p:nvSpPr>
          <p:cNvPr id="8" name="矩形 7"/>
          <p:cNvSpPr/>
          <p:nvPr>
            <p:custDataLst>
              <p:tags r:id="rId4"/>
            </p:custDataLst>
          </p:nvPr>
        </p:nvSpPr>
        <p:spPr>
          <a:xfrm>
            <a:off x="0" y="3357563"/>
            <a:ext cx="9144000" cy="264318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矩形 8"/>
          <p:cNvSpPr/>
          <p:nvPr>
            <p:custDataLst>
              <p:tags r:id="rId5"/>
            </p:custDataLst>
          </p:nvPr>
        </p:nvSpPr>
        <p:spPr>
          <a:xfrm>
            <a:off x="0" y="3127375"/>
            <a:ext cx="9144000" cy="12239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endParaRPr lang="zh-CN" altLang="en-US" strike="noStrike" noProof="1"/>
          </a:p>
        </p:txBody>
      </p:sp>
      <p:sp>
        <p:nvSpPr>
          <p:cNvPr id="10" name="椭圆 9"/>
          <p:cNvSpPr/>
          <p:nvPr>
            <p:custDataLst>
              <p:tags r:id="rId6"/>
            </p:custDataLst>
          </p:nvPr>
        </p:nvSpPr>
        <p:spPr>
          <a:xfrm>
            <a:off x="4103688" y="1893888"/>
            <a:ext cx="936625" cy="936625"/>
          </a:xfrm>
          <a:prstGeom prst="ellipse">
            <a:avLst/>
          </a:prstGeom>
          <a:solidFill>
            <a:schemeClr val="accent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600" b="1" strike="noStrike" noProof="1">
                <a:solidFill>
                  <a:schemeClr val="bg1"/>
                </a:solidFill>
              </a:rPr>
              <a:t>2</a:t>
            </a:r>
            <a:endParaRPr lang="en-US" altLang="zh-CN" sz="3600" b="1" strike="noStrike" noProof="1">
              <a:solidFill>
                <a:schemeClr val="bg1"/>
              </a:solidFill>
            </a:endParaRPr>
          </a:p>
        </p:txBody>
      </p:sp>
      <p:sp>
        <p:nvSpPr>
          <p:cNvPr id="12" name="矩形 11"/>
          <p:cNvSpPr/>
          <p:nvPr>
            <p:custDataLst>
              <p:tags r:id="rId7"/>
            </p:custDataLst>
          </p:nvPr>
        </p:nvSpPr>
        <p:spPr>
          <a:xfrm>
            <a:off x="0" y="4257675"/>
            <a:ext cx="9144000" cy="10795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endParaRPr lang="zh-CN" altLang="en-US" strike="noStrike" noProof="1"/>
          </a:p>
        </p:txBody>
      </p:sp>
      <p:sp>
        <p:nvSpPr>
          <p:cNvPr id="4" name="矩形 10"/>
          <p:cNvSpPr/>
          <p:nvPr>
            <p:custDataLst>
              <p:tags r:id="rId8"/>
            </p:custDataLst>
          </p:nvPr>
        </p:nvSpPr>
        <p:spPr>
          <a:xfrm>
            <a:off x="1492250" y="3127375"/>
            <a:ext cx="6160135" cy="521970"/>
          </a:xfrm>
          <a:prstGeom prst="rect">
            <a:avLst/>
          </a:prstGeom>
          <a:noFill/>
          <a:ln w="9525">
            <a:noFill/>
          </a:ln>
        </p:spPr>
        <p:txBody>
          <a:bodyPr wrap="square" anchor="t">
            <a:spAutoFit/>
          </a:bodyPr>
          <a:p>
            <a:pPr marL="0" lvl="1" algn="ctr"/>
            <a:r>
              <a:rPr lang="zh-CN" altLang="en-US" sz="2800" b="1" dirty="0">
                <a:solidFill>
                  <a:srgbClr val="262626"/>
                </a:solidFill>
                <a:latin typeface="微软雅黑" panose="020B0503020204020204" pitchFamily="34" charset="-122"/>
                <a:ea typeface="微软雅黑" panose="020B0503020204020204" pitchFamily="34" charset="-122"/>
                <a:sym typeface="+mn-ea"/>
              </a:rPr>
              <a:t>案例分享</a:t>
            </a:r>
            <a:endParaRPr lang="zh-CN" altLang="en-US" sz="2800" b="1" dirty="0">
              <a:solidFill>
                <a:srgbClr val="262626"/>
              </a:solidFill>
              <a:latin typeface="微软雅黑" panose="020B0503020204020204" pitchFamily="34" charset="-122"/>
              <a:ea typeface="微软雅黑" panose="020B0503020204020204" pitchFamily="34" charset="-122"/>
              <a:sym typeface="+mn-ea"/>
            </a:endParaRPr>
          </a:p>
        </p:txBody>
      </p:sp>
    </p:spTree>
    <p:custDataLst>
      <p:tags r:id="rId9"/>
    </p:custDataLst>
  </p:cSld>
  <p:clrMapOvr>
    <a:masterClrMapping/>
  </p:clrMapOvr>
  <p:transition spd="slow">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rotWithShape="1">
          <a:blip r:embed="rId2"/>
          <a:srcRect l="1619" r="1619"/>
          <a:stretch>
            <a:fillRect/>
          </a:stretch>
        </p:blipFill>
        <p:spPr>
          <a:xfrm>
            <a:off x="0" y="490381"/>
            <a:ext cx="6579917" cy="6367619"/>
          </a:xfrm>
          <a:custGeom>
            <a:avLst/>
            <a:gdLst/>
            <a:ahLst/>
            <a:cxnLst>
              <a:cxn ang="3">
                <a:pos x="hc" y="t"/>
              </a:cxn>
              <a:cxn ang="cd2">
                <a:pos x="l" y="vc"/>
              </a:cxn>
              <a:cxn ang="cd4">
                <a:pos x="hc" y="b"/>
              </a:cxn>
              <a:cxn ang="0">
                <a:pos x="r" y="vc"/>
              </a:cxn>
            </a:cxnLst>
            <a:rect l="l" t="t" r="r" b="b"/>
            <a:pathLst>
              <a:path w="14880" h="10800">
                <a:moveTo>
                  <a:pt x="0" y="0"/>
                </a:moveTo>
                <a:lnTo>
                  <a:pt x="14880" y="0"/>
                </a:lnTo>
                <a:lnTo>
                  <a:pt x="14880" y="10800"/>
                </a:lnTo>
                <a:lnTo>
                  <a:pt x="0" y="10800"/>
                </a:lnTo>
                <a:lnTo>
                  <a:pt x="0" y="0"/>
                </a:lnTo>
                <a:close/>
              </a:path>
            </a:pathLst>
          </a:custGeom>
        </p:spPr>
      </p:pic>
      <p:sp>
        <p:nvSpPr>
          <p:cNvPr id="3" name="bj"/>
          <p:cNvSpPr/>
          <p:nvPr>
            <p:custDataLst>
              <p:tags r:id="rId3"/>
            </p:custDataLst>
          </p:nvPr>
        </p:nvSpPr>
        <p:spPr>
          <a:xfrm>
            <a:off x="5600745" y="1771658"/>
            <a:ext cx="3058478" cy="3428048"/>
          </a:xfrm>
          <a:prstGeom prst="rect">
            <a:avLst/>
          </a:prstGeom>
          <a:solidFill>
            <a:schemeClr val="lt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4"/>
            </p:custDataLst>
          </p:nvPr>
        </p:nvSpPr>
        <p:spPr>
          <a:xfrm>
            <a:off x="5829347" y="2228853"/>
            <a:ext cx="2628919" cy="960130"/>
          </a:xfrm>
          <a:prstGeom prst="rect">
            <a:avLst/>
          </a:prstGeom>
          <a:noFill/>
        </p:spPr>
        <p:txBody>
          <a:bodyPr wrap="square" lIns="47625" tIns="19050" rIns="47625" bIns="19050" rtlCol="0" anchor="b" anchorCtr="0">
            <a:normAutofit/>
          </a:bodyPr>
          <a:p>
            <a:pPr marL="0" indent="0" algn="l">
              <a:lnSpc>
                <a:spcPct val="100000"/>
              </a:lnSpc>
              <a:spcBef>
                <a:spcPts val="0"/>
              </a:spcBef>
              <a:spcAft>
                <a:spcPts val="0"/>
              </a:spcAft>
              <a:buSzPct val="100000"/>
              <a:buNone/>
            </a:pPr>
            <a:r>
              <a:rPr lang="zh-CN" altLang="en-US" sz="1900" b="1" spc="160">
                <a:solidFill>
                  <a:schemeClr val="accent1"/>
                </a:solidFill>
                <a:latin typeface="微软雅黑" panose="020B0503020204020204" pitchFamily="34" charset="-122"/>
                <a:ea typeface="微软雅黑" panose="020B0503020204020204" pitchFamily="34" charset="-122"/>
              </a:rPr>
              <a:t>案例一</a:t>
            </a:r>
            <a:endParaRPr lang="zh-CN" altLang="en-US" sz="1900" b="1" spc="160">
              <a:solidFill>
                <a:schemeClr val="accent1"/>
              </a:solidFill>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en-US" sz="1900" b="1" spc="160">
                <a:solidFill>
                  <a:schemeClr val="accent1"/>
                </a:solidFill>
                <a:latin typeface="微软雅黑" panose="020B0503020204020204" pitchFamily="34" charset="-122"/>
                <a:ea typeface="微软雅黑" panose="020B0503020204020204" pitchFamily="34" charset="-122"/>
              </a:rPr>
              <a:t>8·12天津滨海新区爆炸事故</a:t>
            </a:r>
            <a:endParaRPr lang="zh-CN" altLang="en-US" sz="1900" b="1" spc="160">
              <a:solidFill>
                <a:schemeClr val="accen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5"/>
            </p:custDataLst>
          </p:nvPr>
        </p:nvSpPr>
        <p:spPr>
          <a:xfrm>
            <a:off x="5829347" y="3303180"/>
            <a:ext cx="2628919" cy="1440171"/>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2015年8月12日22时51分46秒，位于天津市滨海新区天津港的瑞海公司危险品仓库发生火灾爆炸事故，本次事故中爆炸总能量约为 450 吨 TNT 当量。造成165人遇难</a:t>
            </a:r>
            <a:endParaRPr lang="zh-CN" altLang="en-US" sz="1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custDataLst>
              <p:tags r:id="rId1"/>
            </p:custDataLst>
          </p:nvPr>
        </p:nvSpPr>
        <p:spPr>
          <a:xfrm>
            <a:off x="0" y="1428755"/>
            <a:ext cx="571505" cy="114301"/>
          </a:xfrm>
          <a:prstGeom prst="rect">
            <a:avLst/>
          </a:prstGeom>
          <a:solidFill>
            <a:srgbClr val="1D6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rgbClr val="FFFFFF"/>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2"/>
            </p:custDataLst>
          </p:nvPr>
        </p:nvPicPr>
        <p:blipFill rotWithShape="1">
          <a:blip r:embed="rId3"/>
          <a:srcRect l="27928" r="27928"/>
          <a:stretch>
            <a:fillRect/>
          </a:stretch>
        </p:blipFill>
        <p:spPr>
          <a:xfrm>
            <a:off x="4047490" y="454025"/>
            <a:ext cx="5096510" cy="6009005"/>
          </a:xfrm>
          <a:custGeom>
            <a:avLst/>
            <a:gdLst/>
            <a:ahLst/>
            <a:cxnLst>
              <a:cxn ang="3">
                <a:pos x="hc" y="t"/>
              </a:cxn>
              <a:cxn ang="cd2">
                <a:pos x="l" y="vc"/>
              </a:cxn>
              <a:cxn ang="cd4">
                <a:pos x="hc" y="b"/>
              </a:cxn>
              <a:cxn ang="0">
                <a:pos x="r" y="vc"/>
              </a:cxn>
            </a:cxnLst>
            <a:rect l="l" t="t" r="r" b="b"/>
            <a:pathLst>
              <a:path w="10701" h="10800">
                <a:moveTo>
                  <a:pt x="3501" y="0"/>
                </a:moveTo>
                <a:lnTo>
                  <a:pt x="10701" y="0"/>
                </a:lnTo>
                <a:lnTo>
                  <a:pt x="10701" y="10800"/>
                </a:lnTo>
                <a:lnTo>
                  <a:pt x="0" y="10800"/>
                </a:lnTo>
                <a:lnTo>
                  <a:pt x="3501" y="0"/>
                </a:lnTo>
                <a:close/>
              </a:path>
            </a:pathLst>
          </a:custGeom>
        </p:spPr>
      </p:pic>
      <p:sp>
        <p:nvSpPr>
          <p:cNvPr id="4" name="任意多边形 3"/>
          <p:cNvSpPr/>
          <p:nvPr>
            <p:custDataLst>
              <p:tags r:id="rId4"/>
            </p:custDataLst>
          </p:nvPr>
        </p:nvSpPr>
        <p:spPr>
          <a:xfrm>
            <a:off x="4047803" y="857250"/>
            <a:ext cx="1984379" cy="5143500"/>
          </a:xfrm>
          <a:custGeom>
            <a:avLst/>
            <a:gdLst/>
            <a:ahLst/>
            <a:cxnLst>
              <a:cxn ang="3">
                <a:pos x="hc" y="t"/>
              </a:cxn>
              <a:cxn ang="cd2">
                <a:pos x="l" y="vc"/>
              </a:cxn>
              <a:cxn ang="cd4">
                <a:pos x="hc" y="b"/>
              </a:cxn>
              <a:cxn ang="0">
                <a:pos x="r" y="vc"/>
              </a:cxn>
            </a:cxnLst>
            <a:rect l="l" t="t" r="r" b="b"/>
            <a:pathLst>
              <a:path w="4167" h="10800">
                <a:moveTo>
                  <a:pt x="3501" y="0"/>
                </a:moveTo>
                <a:lnTo>
                  <a:pt x="4167" y="0"/>
                </a:lnTo>
                <a:lnTo>
                  <a:pt x="4167" y="4"/>
                </a:lnTo>
                <a:lnTo>
                  <a:pt x="565" y="10800"/>
                </a:lnTo>
                <a:lnTo>
                  <a:pt x="0" y="10800"/>
                </a:lnTo>
                <a:lnTo>
                  <a:pt x="3501" y="0"/>
                </a:ln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11" name="Title 6"/>
          <p:cNvSpPr txBox="1"/>
          <p:nvPr>
            <p:custDataLst>
              <p:tags r:id="rId5"/>
            </p:custDataLst>
          </p:nvPr>
        </p:nvSpPr>
        <p:spPr>
          <a:xfrm>
            <a:off x="603250" y="1381125"/>
            <a:ext cx="3781425" cy="4003675"/>
          </a:xfrm>
          <a:prstGeom prst="rect">
            <a:avLst/>
          </a:prstGeom>
          <a:noFill/>
          <a:ln w="3175">
            <a:noFill/>
            <a:prstDash val="dash"/>
          </a:ln>
        </p:spPr>
        <p:txBody>
          <a:bodyPr wrap="square" lIns="68580" tIns="34290" rIns="68580" bIns="342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200" b="1"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董事长于学伟</a:t>
            </a: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构成非法储存危险物质罪、非法经营罪、危险物品肇事罪、行贿罪，予以数罪并罚，依法判处</a:t>
            </a:r>
            <a:r>
              <a:rPr lang="zh-CN" altLang="en-US" sz="1400" b="1" spc="5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死刑</a:t>
            </a: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缓期二年执行，并处罚金人民币70万元；</a:t>
            </a:r>
            <a:endPar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瑞海公司前副董事长董社轩、前总经理只峰等5人构成非法储存危险物质罪、非法经营罪、危险物品肇事罪，分别被判处</a:t>
            </a:r>
            <a:r>
              <a:rPr lang="zh-CN" altLang="en-US" sz="1400" b="1" spc="5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无期徒刑</a:t>
            </a: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到</a:t>
            </a:r>
            <a:r>
              <a:rPr lang="zh-CN" altLang="en-US" sz="1400" b="1" spc="5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十五年有期徒刑</a:t>
            </a: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不等的刑罚；</a:t>
            </a:r>
            <a:endPar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瑞海公司其他7名直接责任人员分别被判处</a:t>
            </a:r>
            <a:r>
              <a:rPr lang="zh-CN" altLang="en-US" sz="1400" b="1" spc="5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十年到三年有期徒刑</a:t>
            </a: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不等的刑罚。</a:t>
            </a:r>
            <a:endPar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截至2016年底，事故中各保险公司共处理保险</a:t>
            </a:r>
            <a:r>
              <a:rPr lang="zh-CN" altLang="en-US" sz="1400" b="1" spc="5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赔案6000多件</a:t>
            </a: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，已赔付81亿元，预计赔付将超过</a:t>
            </a:r>
            <a:r>
              <a:rPr lang="zh-CN" altLang="en-US" sz="1400" b="1">
                <a:solidFill>
                  <a:srgbClr val="FF0000"/>
                </a:solidFill>
              </a:rPr>
              <a:t>100亿元</a:t>
            </a:r>
            <a:endParaRPr lang="zh-CN" altLang="en-US" sz="1400" b="1">
              <a:solidFill>
                <a:srgbClr val="FF0000"/>
              </a:solidFill>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周边10家制定了搬迁方案</a:t>
            </a:r>
            <a:endParaRPr lang="zh-CN" altLang="en-US" sz="1000" spc="5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wipe dir="d"/>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diagram"/>
  <p:tag name="KSO_WM_TEMPLATE_INDEX" val="20210851"/>
  <p:tag name="KSO_WM_SLIDE_LAYOUT_INFO" val="{&quot;backgroundInfo&quot;:[{&quot;bottom&quot;:0,&quot;bottomAbs&quot;:false,&quot;left&quot;:0,&quot;leftAbs&quot;:false,&quot;right&quot;:0,&quot;rightAbs&quot;:false,&quot;top&quot;:0,&quot;topAbs&quot;:false,&quot;type&quot;:&quot;general&quot;}],&quot;direction&quot;:1,&quot;id&quot;:&quot;2020-10-29T10:00:07&quot;,&quot;maxSize&quot;:{&quot;size1&quot;:60},&quot;minSize&quot;:{&quot;size1&quot;:60},&quot;normalSize&quot;:{&quot;size1&quot;:60},&quot;subLayout&quot;:[{&quot;id&quot;:&quot;2020-10-29T10:00:07&quot;,&quot;type&quot;:0},{&quot;id&quot;:&quot;2020-10-29T10:00:07&quot;,&quot;maxSize&quot;:{&quot;size1&quot;:48.899999999999999},&quot;minSize&quot;:{&quot;size1&quot;:35.600000000000001},&quot;normalSize&quot;:{&quot;size1&quot;:45.333333333333336},&quot;subLayout&quot;:[{&quot;id&quot;:&quot;2020-10-29T10:00:07&quot;,&quot;margin&quot;:{&quot;bottom&quot;:0,&quot;left&quot;:0.95249998569488525,&quot;right&quot;:1.9049999713897705,&quot;top&quot;:5.0799999237060547},&quot;type&quot;:0},{&quot;id&quot;:&quot;2020-10-29T10:00:08&quot;,&quot;margin&quot;:{&quot;bottom&quot;:4.6570000648498535,&quot;left&quot;:0.95249998569488525,&quot;right&quot;:1.9049999713897705,&quot;top&quot;:0.42300000786781311},&quot;type&quot;:0}],&quot;type&quot;:0}],&quot;type&quot;:0}"/>
  <p:tag name="KSO_WM_SLIDE_BACKGROUND" val="[&quot;general&quot;]"/>
  <p:tag name="KSO_WM_SLIDE_RATIO" val="1.777778"/>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a10da9660c33b3b8e66c70"/>
  <p:tag name="KSO_WM_CHIP_FILLPROP" val="[[{&quot;text_align&quot;:&quot;cm&quot;,&quot;text_direction&quot;:&quot;horizontal&quot;,&quot;support_big_font&quot;:false,&quot;fill_id&quot;:&quot;b8ae271fa77a4b2484a69a111774e9d0&quot;,&quot;fill_align&quot;:&quot;cm&quot;,&quot;chip_types&quot;:[&quot;picture&quot;]},{&quot;text_align&quot;:&quot;lb&quot;,&quot;text_direction&quot;:&quot;horizontal&quot;,&quot;support_big_font&quot;:true,&quot;fill_id&quot;:&quot;819abde6a8374b02a66db6acffda782e&quot;,&quot;fill_align&quot;:&quot;lb&quot;,&quot;chip_types&quot;:[&quot;header&quot;]},{&quot;text_align&quot;:&quot;lt&quot;,&quot;text_direction&quot;:&quot;horizontal&quot;,&quot;support_big_font&quot;:true,&quot;fill_id&quot;:&quot;3546448113c5418da6329099547b847b&quot;,&quot;fill_align&quot;:&quot;lt&quot;,&quot;chip_types&quot;:[&quot;text&quot;]}]]"/>
  <p:tag name="KSO_WM_SLIDE_ID" val="diagram2021085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09*540"/>
  <p:tag name="KSO_WM_SLIDE_POSITION" val="0*0"/>
  <p:tag name="KSO_WM_TAG_VERSION" val="1.0"/>
  <p:tag name="KSO_WM_SLIDE_LAYOUT" val="a_d_f"/>
  <p:tag name="KSO_WM_SLIDE_LAYOUT_CNT" val="1_1_1"/>
  <p:tag name="KSO_WM_CHIP_DECFILLPROP" val="[]"/>
  <p:tag name="KSO_WM_CHIP_GROUPID" val="5ea10da9660c33b3b8e66c6f"/>
  <p:tag name="KSO_WM_SLIDE_BK_DARK_LIGHT" val="2"/>
  <p:tag name="KSO_WM_SLIDE_BACKGROUND_TYPE" val="general"/>
  <p:tag name="KSO_WM_SLIDE_SUPPORT_FEATURE_TYPE" val="0"/>
  <p:tag name="KSO_WM_TEMPLATE_ASSEMBLE_XID" val="5f9a2227e01a7e847d6fd266"/>
  <p:tag name="KSO_WM_TEMPLATE_ASSEMBLE_GROUPID" val="5f9a2227e01a7e847d6fd266"/>
  <p:tag name="KSO_WM_FULL_TEXT_BEAUTIFY_COPY_ID" val="150996498"/>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191_1*i*1"/>
  <p:tag name="KSO_WM_TEMPLATE_CATEGORY" val="diagram"/>
  <p:tag name="KSO_WM_TEMPLATE_INDEX" val="20207191"/>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CHIP_GROUPID" val="5e9e9177660c33b3b8e63fe1"/>
  <p:tag name="KSO_WM_CHIP_XID" val="5e9e9177660c33b3b8e63f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ee1a61aafe44fab1839c468"/>
  <p:tag name="KSO_WM_TEMPLATE_ASSEMBLE_GROUPID" val="5ee1a61aafe44fab1839c468"/>
  <p:tag name="KSO_WM_FULL_TEXT_BEAUTIFY_COPY_ID" val="9"/>
</p:tagLst>
</file>

<file path=ppt/tags/tag102.xml><?xml version="1.0" encoding="utf-8"?>
<p:tagLst xmlns:p="http://schemas.openxmlformats.org/presentationml/2006/main">
  <p:tag name="KSO_WM_UNIT_VALUE" val="1904*1886"/>
  <p:tag name="KSO_WM_UNIT_HIGHLIGHT" val="0"/>
  <p:tag name="KSO_WM_UNIT_COMPATIBLE" val="1"/>
  <p:tag name="KSO_WM_UNIT_DIAGRAM_ISNUMVISUAL" val="0"/>
  <p:tag name="KSO_WM_UNIT_DIAGRAM_ISREFERUNIT" val="0"/>
  <p:tag name="KSO_WM_UNIT_TYPE" val="d"/>
  <p:tag name="KSO_WM_UNIT_INDEX" val="1"/>
  <p:tag name="KSO_WM_UNIT_ID" val="diagram20207191_1*d*1"/>
  <p:tag name="KSO_WM_TEMPLATE_CATEGORY" val="diagram"/>
  <p:tag name="KSO_WM_TEMPLATE_INDEX" val="20207191"/>
  <p:tag name="KSO_WM_UNIT_LAYERLEVEL" val="1"/>
  <p:tag name="KSO_WM_TAG_VERSION" val="1.0"/>
  <p:tag name="KSO_WM_BEAUTIFY_FLAG" val="#wm#"/>
  <p:tag name="KSO_WM_CHIP_GROUPID" val="5e7310da9a230a26b9e88a19"/>
  <p:tag name="KSO_WM_CHIP_XID" val="5e7310da9a230a26b9e88a1a"/>
  <p:tag name="KSO_WM_UNIT_DEC_AREA_ID" val="8e53302109b54e18b994232c7d9e9eff"/>
  <p:tag name="KSO_WM_ASSEMBLE_CHIP_INDEX" val="36ab1ed37fc042b08ede45dd2b79ba45"/>
  <p:tag name="KSO_WM_UNIT_PLACING_PICTURE" val="36ab1ed37fc042b08ede45dd2b79ba45"/>
  <p:tag name="KSO_WM_TEMPLATE_ASSEMBLE_XID" val="5ee1a61aafe44fab1839c468"/>
  <p:tag name="KSO_WM_TEMPLATE_ASSEMBLE_GROUPID" val="5ee1a61aafe44fab1839c468"/>
  <p:tag name="KSO_WM_UNIT_PICTURE_CLIP_FLAG" val="0"/>
  <p:tag name="KSO_WM_FULL_TEXT_BEAUTIFY_COPY_ID" val="3"/>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191_1*i*2"/>
  <p:tag name="KSO_WM_TEMPLATE_CATEGORY" val="diagram"/>
  <p:tag name="KSO_WM_TEMPLATE_INDEX" val="20207191"/>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CHIP_GROUPID" val="5e9e9177660c33b3b8e63fe1"/>
  <p:tag name="KSO_WM_CHIP_XID" val="5e9e9177660c33b3b8e63fe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275"/>
  <p:tag name="KSO_WM_TEMPLATE_ASSEMBLE_XID" val="5ee1a61aafe44fab1839c468"/>
  <p:tag name="KSO_WM_TEMPLATE_ASSEMBLE_GROUPID" val="5ee1a61aafe44fab1839c468"/>
  <p:tag name="KSO_WM_FULL_TEXT_BEAUTIFY_COPY_ID" val="4"/>
</p:tagLst>
</file>

<file path=ppt/tags/tag10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191_1*f*1"/>
  <p:tag name="KSO_WM_TEMPLATE_CATEGORY" val="diagram"/>
  <p:tag name="KSO_WM_TEMPLATE_INDEX" val="20207191"/>
  <p:tag name="KSO_WM_UNIT_LAYERLEVEL" val="1"/>
  <p:tag name="KSO_WM_TAG_VERSION" val="1.0"/>
  <p:tag name="KSO_WM_BEAUTIFY_FLAG" val="#wm#"/>
  <p:tag name="KSO_WM_UNIT_DEFAULT_FONT" val="14;20;2"/>
  <p:tag name="KSO_WM_UNIT_BLOCK" val="0"/>
  <p:tag name="KSO_WM_CHIP_GROUPID" val="5e6b05596848fb12bee65ac8"/>
  <p:tag name="KSO_WM_CHIP_XID" val="5e6b05596848fb12bee65aca"/>
  <p:tag name="KSO_WM_UNIT_DEC_AREA_ID" val="8319016cfaac473ea8eb6c9fb141a635"/>
  <p:tag name="KSO_WM_ASSEMBLE_CHIP_INDEX" val="dd1b580907a8423189dbb3d2ff4e3649"/>
  <p:tag name="KSO_WM_UNIT_TEXT_FILL_FORE_SCHEMECOLOR_INDEX_BRIGHTNESS" val="0.25"/>
  <p:tag name="KSO_WM_UNIT_TEXT_FILL_FORE_SCHEMECOLOR_INDEX" val="13"/>
  <p:tag name="KSO_WM_UNIT_TEXT_FILL_TYPE" val="1"/>
  <p:tag name="KSO_WM_UNIT_VALUE" val="140"/>
  <p:tag name="KSO_WM_TEMPLATE_ASSEMBLE_XID" val="5ee1a61aafe44fab1839c468"/>
  <p:tag name="KSO_WM_TEMPLATE_ASSEMBLE_GROUPID" val="5ee1a61aafe44fab1839c468"/>
  <p:tag name="KSO_WM_FULL_TEXT_BEAUTIFY_COPY_ID" val="11"/>
</p:tagLst>
</file>

<file path=ppt/tags/tag105.xml><?xml version="1.0" encoding="utf-8"?>
<p:tagLst xmlns:p="http://schemas.openxmlformats.org/presentationml/2006/main">
  <p:tag name="KSO_WM_BEAUTIFY_FLAG" val="#wm#"/>
  <p:tag name="KSO_WM_TEMPLATE_CATEGORY" val="diagram"/>
  <p:tag name="KSO_WM_TEMPLATE_INDEX" val="20207191"/>
  <p:tag name="KSO_WM_SLIDE_LAYOUT_INFO" val="{&quot;backgroundInfo&quot;:[{&quot;bottom&quot;:0,&quot;bottomAbs&quot;:false,&quot;left&quot;:0,&quot;leftAbs&quot;:false,&quot;right&quot;:0,&quot;rightAbs&quot;:false,&quot;top&quot;:0,&quot;topAbs&quot;:false,&quot;type&quot;:&quot;general&quot;}],&quot;direction&quot;:1,&quot;id&quot;:&quot;2020-06-11T11:33:49&quot;,&quot;maxSize&quot;:{&quot;size1&quot;:45},&quot;minSize&quot;:{&quot;size1&quot;:45},&quot;normalSize&quot;:{&quot;size1&quot;:45},&quot;subLayout&quot;:[{&quot;id&quot;:&quot;2020-06-11T11:33:49&quot;,&quot;margin&quot;:{&quot;bottom&quot;:4.2329998016357422,&quot;left&quot;:1.9049999713897705,&quot;right&quot;:-3.0079639205316845e-15,&quot;top&quot;:4.2329998016357422},&quot;type&quot;:0},{&quot;id&quot;:&quot;2020-06-11T11:33:49&quot;,&quot;type&quot;:0}],&quot;type&quot;:0}"/>
  <p:tag name="KSO_WM_SLIDE_BACKGROUND" val="[&quot;general&quot;]"/>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XID" val="5e9e9177660c33b3b8e63fe2"/>
  <p:tag name="KSO_WM_CHIP_FILLPROP" val="[[{&quot;fill_id&quot;:&quot;f4cb090f17734dd58aa86343ea972a3c&quot;,&quot;fill_align&quot;:&quot;cm&quot;,&quot;text_align&quot;:&quot;lm&quot;,&quot;text_direction&quot;:&quot;horizontal&quot;,&quot;chip_types&quot;:[&quot;picture&quot;]},{&quot;fill_id&quot;:&quot;6008405280514e15b582e9debd04c0b9&quot;,&quot;fill_align&quot;:&quot;cm&quot;,&quot;text_align&quot;:&quot;lm&quot;,&quot;text_direction&quot;:&quot;horizontal&quot;,&quot;chip_types&quot;:[&quot;text&quot;,&quot;header&quot;]}]]"/>
  <p:tag name="KSO_WM_SLIDE_ID" val="diagram202071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0"/>
  <p:tag name="KSO_WM_SLIDE_POSITION" val="0*0"/>
  <p:tag name="KSO_WM_TAG_VERSION" val="1.0"/>
  <p:tag name="KSO_WM_SLIDE_LAYOUT" val="d_f"/>
  <p:tag name="KSO_WM_SLIDE_LAYOUT_CNT" val="1_1"/>
  <p:tag name="KSO_WM_CHIP_GROUPID" val="5e9e9177660c33b3b8e63fe1"/>
  <p:tag name="KSO_WM_SLIDE_BK_DARK_LIGHT" val="2"/>
  <p:tag name="KSO_WM_SLIDE_BACKGROUND_TYPE" val="general"/>
  <p:tag name="KSO_WM_SLIDE_SUPPORT_FEATURE_TYPE" val="0"/>
  <p:tag name="KSO_WM_TEMPLATE_ASSEMBLE_XID" val="5ee1a61aafe44fab1839c468"/>
  <p:tag name="KSO_WM_TEMPLATE_ASSEMBLE_GROUPID" val="5ee1a61aafe44fab1839c468"/>
  <p:tag name="KSO_WM_FULL_TEXT_BEAUTIFY_COPY_ID" val="150996497"/>
</p:tagLst>
</file>

<file path=ppt/tags/tag106.xml><?xml version="1.0" encoding="utf-8"?>
<p:tagLst xmlns:p="http://schemas.openxmlformats.org/presentationml/2006/main">
  <p:tag name="KSO_WM_UNIT_VALUE" val="1904*1650"/>
  <p:tag name="KSO_WM_UNIT_HIGHLIGHT" val="0"/>
  <p:tag name="KSO_WM_UNIT_COMPATIBLE" val="0"/>
  <p:tag name="KSO_WM_UNIT_DIAGRAM_ISNUMVISUAL" val="0"/>
  <p:tag name="KSO_WM_UNIT_DIAGRAM_ISREFERUNIT" val="0"/>
  <p:tag name="KSO_WM_UNIT_TYPE" val="d"/>
  <p:tag name="KSO_WM_UNIT_INDEX" val="1"/>
  <p:tag name="KSO_WM_UNIT_ID" val="diagram20215972_1*d*1"/>
  <p:tag name="KSO_WM_TEMPLATE_CATEGORY" val="diagram"/>
  <p:tag name="KSO_WM_TEMPLATE_INDEX" val="20215972"/>
  <p:tag name="KSO_WM_UNIT_LAYERLEVEL" val="1"/>
  <p:tag name="KSO_WM_TAG_VERSION" val="1.0"/>
  <p:tag name="KSO_WM_BEAUTIFY_FLAG" val="#wm#"/>
  <p:tag name="KSO_WM_CHIP_GROUPID" val="5e7310da9a230a26b9e88a19"/>
  <p:tag name="KSO_WM_CHIP_XID" val="5e7310da9a230a26b9e88a1a"/>
  <p:tag name="KSO_WM_UNIT_DEC_AREA_ID" val="c4fa54ed27f64f1cb5f69d86c90808e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e86751dc3984c66b73b8359ccd42484"/>
  <p:tag name="KSO_WM_UNIT_PLACING_PICTURE" val="ae86751dc3984c66b73b8359ccd42484"/>
  <p:tag name="KSO_WM_TEMPLATE_ASSEMBLE_XID" val="5fb48e4d30a0f79ad1c7baa7"/>
  <p:tag name="KSO_WM_TEMPLATE_ASSEMBLE_GROUPID" val="5fb48e4d30a0f79ad1c7baa7"/>
  <p:tag name="KSO_WM_FULL_TEXT_BEAUTIFY_COPY_ID" val="7"/>
</p:tagLst>
</file>

<file path=ppt/tags/tag10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15972_1*a*1"/>
  <p:tag name="KSO_WM_TEMPLATE_CATEGORY" val="diagram"/>
  <p:tag name="KSO_WM_TEMPLATE_INDEX" val="20215972"/>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bf5205026c9432ebead915c9b40044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03d564bebe94787a1de7230217f436a"/>
  <p:tag name="KSO_WM_UNIT_TEXT_FILL_FORE_SCHEMECOLOR_INDEX_BRIGHTNESS" val="0"/>
  <p:tag name="KSO_WM_UNIT_TEXT_FILL_FORE_SCHEMECOLOR_INDEX" val="13"/>
  <p:tag name="KSO_WM_UNIT_TEXT_FILL_TYPE" val="1"/>
  <p:tag name="KSO_WM_TEMPLATE_ASSEMBLE_XID" val="5fb48e4d30a0f79ad1c7baa7"/>
  <p:tag name="KSO_WM_TEMPLATE_ASSEMBLE_GROUPID" val="5fb48e4d30a0f79ad1c7baa7"/>
  <p:tag name="KSO_WM_FULL_TEXT_BEAUTIFY_COPY_ID" val="8"/>
</p:tagLst>
</file>

<file path=ppt/tags/tag10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972_1*f*1"/>
  <p:tag name="KSO_WM_TEMPLATE_CATEGORY" val="diagram"/>
  <p:tag name="KSO_WM_TEMPLATE_INDEX" val="20215972"/>
  <p:tag name="KSO_WM_UNIT_LAYERLEVEL" val="1"/>
  <p:tag name="KSO_WM_TAG_VERSION" val="1.0"/>
  <p:tag name="KSO_WM_BEAUTIFY_FLAG" val="#wm#"/>
  <p:tag name="KSO_WM_UNIT_DEFAULT_FONT" val="14;20;2"/>
  <p:tag name="KSO_WM_UNIT_BLOCK" val="0"/>
  <p:tag name="KSO_WM_UNIT_VALUE" val="162"/>
  <p:tag name="KSO_WM_UNIT_SHOW_EDIT_AREA_INDICATION" val="1"/>
  <p:tag name="KSO_WM_CHIP_GROUPID" val="5e6b05596848fb12bee65ac8"/>
  <p:tag name="KSO_WM_CHIP_XID" val="5e6b05596848fb12bee65aca"/>
  <p:tag name="KSO_WM_UNIT_DEC_AREA_ID" val="38314fadd9e041659ac9ae9d466df5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f196ecd010a49e882af67e75dbc48af"/>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5fb48e4d30a0f79ad1c7baa7"/>
  <p:tag name="KSO_WM_TEMPLATE_ASSEMBLE_GROUPID" val="5fb48e4d30a0f79ad1c7baa7"/>
  <p:tag name="KSO_WM_FULL_TEXT_BEAUTIFY_COPY_ID" val="11"/>
</p:tagLst>
</file>

<file path=ppt/tags/tag109.xml><?xml version="1.0" encoding="utf-8"?>
<p:tagLst xmlns:p="http://schemas.openxmlformats.org/presentationml/2006/main">
  <p:tag name="KSO_WM_TAG_VERSION" val="1.0"/>
  <p:tag name="KSO_WM_BEAUTIFY_FLAG" val="#wm#"/>
  <p:tag name="KSO_WM_UNIT_TYPE" val="i"/>
  <p:tag name="KSO_WM_UNIT_ID" val="diagram20215972_1*i*1"/>
  <p:tag name="KSO_WM_TEMPLATE_CATEGORY" val="diagram"/>
  <p:tag name="KSO_WM_TEMPLATE_INDEX" val="20215972"/>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bbe400a0b1884438bd5dfa7a06213a28"/>
  <p:tag name="KSO_WM_UNIT_DECORATE_INFO" val="{&quot;ReferentInfo&quot;:{&quot;Id&quot;:&quot;slide&quot;,&quot;X&quot;:{&quot;Pos&quot;:1},&quot;Y&quot;:{&quot;Pos&quot;:0}},&quot;DecorateInfoX&quot;:{&quot;Pos&quot;:1,&quot;IsAbs&quot;:false},&quot;DecorateInfoY&quot;:{&quot;Pos&quot;:0,&quot;IsAbs&quot;:false},&quot;DecorateInfoW&quot;:{&quot;IsAbs&quot;:false},&quot;DecorateInfoH&quot;:{&quot;IsAbs&quot;:false},&quot;whChangeMode&quot;:1}"/>
  <p:tag name="KSO_WM_CHIP_GROUPID" val="5f0e75e18050c250ba65b23b"/>
  <p:tag name="KSO_WM_CHIP_XID" val="5fae35e2998712faa657aff8"/>
  <p:tag name="KSO_WM_UNIT_FILL_FORE_SCHEMECOLOR_INDEX_BRIGHTNESS" val="0"/>
  <p:tag name="KSO_WM_UNIT_FILL_FORE_SCHEMECOLOR_INDEX" val="5"/>
  <p:tag name="KSO_WM_UNIT_FILL_TYPE" val="1"/>
  <p:tag name="KSO_WM_UNIT_VALUE" val="50"/>
  <p:tag name="KSO_WM_TEMPLATE_ASSEMBLE_XID" val="5fb48e4d30a0f79ad1c7baa7"/>
  <p:tag name="KSO_WM_TEMPLATE_ASSEMBLE_GROUPID" val="5fb48e4d30a0f79ad1c7baa7"/>
  <p:tag name="KSO_WM_FULL_TEXT_BEAUTIFY_COPY_ID" val="3"/>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0.xml><?xml version="1.0" encoding="utf-8"?>
<p:tagLst xmlns:p="http://schemas.openxmlformats.org/presentationml/2006/main">
  <p:tag name="KSO_WM_TAG_VERSION" val="1.0"/>
  <p:tag name="KSO_WM_BEAUTIFY_FLAG" val="#wm#"/>
  <p:tag name="KSO_WM_UNIT_TYPE" val="i"/>
  <p:tag name="KSO_WM_UNIT_ID" val="diagram20215972_1*i*2"/>
  <p:tag name="KSO_WM_TEMPLATE_CATEGORY" val="diagram"/>
  <p:tag name="KSO_WM_TEMPLATE_INDEX" val="20215972"/>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e881633a91749d8bbc835415b38e947"/>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f0e75e18050c250ba65b23b"/>
  <p:tag name="KSO_WM_CHIP_XID" val="5fae35e2998712faa657aff8"/>
  <p:tag name="KSO_WM_UNIT_FILL_FORE_SCHEMECOLOR_INDEX_BRIGHTNESS" val="0"/>
  <p:tag name="KSO_WM_UNIT_FILL_FORE_SCHEMECOLOR_INDEX" val="5"/>
  <p:tag name="KSO_WM_UNIT_FILL_TYPE" val="1"/>
  <p:tag name="KSO_WM_UNIT_VALUE" val="22"/>
  <p:tag name="KSO_WM_TEMPLATE_ASSEMBLE_XID" val="5fb48e4d30a0f79ad1c7baa7"/>
  <p:tag name="KSO_WM_TEMPLATE_ASSEMBLE_GROUPID" val="5fb48e4d30a0f79ad1c7baa7"/>
  <p:tag name="KSO_WM_FULL_TEXT_BEAUTIFY_COPY_ID" val="4"/>
</p:tagLst>
</file>

<file path=ppt/tags/tag111.xml><?xml version="1.0" encoding="utf-8"?>
<p:tagLst xmlns:p="http://schemas.openxmlformats.org/presentationml/2006/main">
  <p:tag name="KSO_WM_SLIDE_ID" val="diagram2021597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24*540"/>
  <p:tag name="KSO_WM_SLIDE_POSITION" val="0*0"/>
  <p:tag name="KSO_WM_TAG_VERSION" val="1.0"/>
  <p:tag name="KSO_WM_BEAUTIFY_FLAG" val="#wm#"/>
  <p:tag name="KSO_WM_TEMPLATE_CATEGORY" val="diagram"/>
  <p:tag name="KSO_WM_TEMPLATE_INDEX" val="20215972"/>
  <p:tag name="KSO_WM_SLIDE_LAYOUT" val="a_d_f"/>
  <p:tag name="KSO_WM_SLIDE_LAYOUT_CNT" val="1_1_1"/>
  <p:tag name="KSO_WM_SLIDE_LAYOUT_INFO" val="{&quot;direction&quot;:1,&quot;id&quot;:&quot;2020-11-18T11:00:29&quot;,&quot;maxSize&quot;:{&quot;size1&quot;:48.799999999999997},&quot;minSize&quot;:{&quot;size1&quot;:48.799999999999997},&quot;normalSize&quot;:{&quot;size1&quot;:48.799999999999997},&quot;subLayout&quot;:[{&quot;id&quot;:&quot;2020-11-18T11:00:29&quot;,&quot;type&quot;:0},{&quot;id&quot;:&quot;2020-11-18T11:00:29&quot;,&quot;maxSize&quot;:{&quot;size1&quot;:24.399628171488573},&quot;minSize&quot;:{&quot;size1&quot;:21.099628171488575},&quot;normalSize&quot;:{&quot;size1&quot;:21.099813356673756},&quot;subLayout&quot;:[{&quot;id&quot;:&quot;2020-11-18T11:00:29&quot;,&quot;margin&quot;:{&quot;bottom&quot;:0,&quot;left&quot;:2.5200002193450928,&quot;right&quot;:0.95249998569488525,&quot;top&quot;:1.2699999809265137},&quot;type&quot;:0},{&quot;id&quot;:&quot;2020-11-18T11:00:29&quot;,&quot;margin&quot;:{&quot;bottom&quot;:1.4819999933242798,&quot;left&quot;:2.5200002193450928,&quot;right&quot;:0.95249998569488525,&quot;top&quot;:2.539999961853027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5e2998712faa657aff8"/>
  <p:tag name="KSO_WM_CHIP_FILLPROP" val="[[{&quot;text_align&quot;:&quot;cm&quot;,&quot;text_direction&quot;:&quot;horizontal&quot;,&quot;support_features&quot;:[&quot;collage&quot;],&quot;support_big_font&quot;:false,&quot;picture_toward&quot;:0,&quot;picture_dockside&quot;:[],&quot;fill_id&quot;:&quot;7368d924d8834938a5657b5971117650&quot;,&quot;fill_align&quot;:&quot;cm&quot;,&quot;chip_types&quot;:[&quot;picture&quot;]},{&quot;text_align&quot;:&quot;lm&quot;,&quot;text_direction&quot;:&quot;horizontal&quot;,&quot;support_big_font&quot;:false,&quot;picture_toward&quot;:0,&quot;picture_dockside&quot;:[],&quot;fill_id&quot;:&quot;e006a14fd9b24caaa59fba1b56fc0dc7&quot;,&quot;fill_align&quot;:&quot;lm&quot;,&quot;chip_types&quot;:[&quot;header&quot;]},{&quot;text_align&quot;:&quot;lm&quot;,&quot;text_direction&quot;:&quot;horizontal&quot;,&quot;support_big_font&quot;:false,&quot;picture_toward&quot;:0,&quot;picture_dockside&quot;:[],&quot;fill_id&quot;:&quot;99bfd099682846d692a3807cf321a332&quot;,&quot;fill_align&quot;:&quot;lm&quot;,&quot;chip_types&quot;:[&quot;diagram&quot;,&quot;text&quot;,&quot;picture&quot;,&quot;chart&quot;,&quot;table&quot;]}]]"/>
  <p:tag name="KSO_WM_CHIP_DECFILLPROP" val="[]"/>
  <p:tag name="KSO_WM_CHIP_GROUPID" val="5f0e75e18050c250ba65b23b"/>
  <p:tag name="KSO_WM_SLIDE_BK_DARK_LIGHT" val="2"/>
  <p:tag name="KSO_WM_SLIDE_BACKGROUND_TYPE" val="general"/>
  <p:tag name="KSO_WM_SLIDE_SUPPORT_FEATURE_TYPE" val="1"/>
  <p:tag name="KSO_WM_TEMPLATE_ASSEMBLE_XID" val="5fb48e4d30a0f79ad1c7baa7"/>
  <p:tag name="KSO_WM_TEMPLATE_ASSEMBLE_GROUPID" val="5fb48e4d30a0f79ad1c7baa7"/>
  <p:tag name="KSO_WM_FULL_TEXT_BEAUTIFY_COPY_ID" val="150996504"/>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1979_1*i*1"/>
  <p:tag name="KSO_WM_UNIT_LAYERLEVEL" val="1"/>
  <p:tag name="KSO_WM_TAG_VERSION" val="1.0"/>
  <p:tag name="KSO_WM_BEAUTIFY_FLAG" val="#wm#"/>
  <p:tag name="KSO_WM_UNIT_SUBTYPE" val="h"/>
  <p:tag name="KSO_WM_SLIDE_BACKGROUND_TYPE" val="frame"/>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979"/>
  <p:tag name="KSO_WM_UNIT_VALUE" val="1150"/>
  <p:tag name="KSO_WM_TEMPLATE_ASSEMBLE_XID" val="5f9aa7aa989d9bef5b907e24"/>
  <p:tag name="KSO_WM_TEMPLATE_ASSEMBLE_GROUPID" val="5f9aa7aa989d9bef5b907e24"/>
  <p:tag name="KSO_WM_FULL_TEXT_BEAUTIFY_COPY_ID" val="2"/>
</p:tagLst>
</file>

<file path=ppt/tags/tag113.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11979_1*a*1"/>
  <p:tag name="KSO_WM_TEMPLATE_CATEGORY" val="diagram"/>
  <p:tag name="KSO_WM_TEMPLATE_INDEX" val="2021197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b804ef86e844a89bf9963d1ba8c67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b4664cc15ff4cdda188e4e90e26b700"/>
  <p:tag name="KSO_WM_UNIT_TEXT_FILL_FORE_SCHEMECOLOR_INDEX_BRIGHTNESS" val="0"/>
  <p:tag name="KSO_WM_UNIT_TEXT_FILL_FORE_SCHEMECOLOR_INDEX" val="13"/>
  <p:tag name="KSO_WM_UNIT_TEXT_FILL_TYPE" val="1"/>
  <p:tag name="KSO_WM_TEMPLATE_ASSEMBLE_XID" val="5f9aa7aa989d9bef5b907e24"/>
  <p:tag name="KSO_WM_TEMPLATE_ASSEMBLE_GROUPID" val="5f9aa7aa989d9bef5b907e24"/>
  <p:tag name="KSO_WM_FULL_TEXT_BEAUTIFY_COPY_ID" val="4"/>
</p:tagLst>
</file>

<file path=ppt/tags/tag114.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79_1*f*1"/>
  <p:tag name="KSO_WM_TEMPLATE_CATEGORY" val="diagram"/>
  <p:tag name="KSO_WM_TEMPLATE_INDEX" val="20211979"/>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4096ae7f17b48c38f2842acbf81c5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ee0f6c8da644ce4b4ff07bb7aa784de"/>
  <p:tag name="KSO_WM_UNIT_TEXT_FILL_FORE_SCHEMECOLOR_INDEX_BRIGHTNESS" val="0.25"/>
  <p:tag name="KSO_WM_UNIT_TEXT_FILL_FORE_SCHEMECOLOR_INDEX" val="13"/>
  <p:tag name="KSO_WM_UNIT_TEXT_FILL_TYPE" val="1"/>
  <p:tag name="KSO_WM_TEMPLATE_ASSEMBLE_XID" val="5f9aa7aa989d9bef5b907e24"/>
  <p:tag name="KSO_WM_TEMPLATE_ASSEMBLE_GROUPID" val="5f9aa7aa989d9bef5b907e24"/>
  <p:tag name="KSO_WM_FULL_TEXT_BEAUTIFY_COPY_ID" val="5"/>
</p:tagLst>
</file>

<file path=ppt/tags/tag115.xml><?xml version="1.0" encoding="utf-8"?>
<p:tagLst xmlns:p="http://schemas.openxmlformats.org/presentationml/2006/main">
  <p:tag name="KSO_WM_UNIT_VALUE" val="1396*1058"/>
  <p:tag name="KSO_WM_UNIT_HIGHLIGHT" val="0"/>
  <p:tag name="KSO_WM_UNIT_COMPATIBLE" val="1"/>
  <p:tag name="KSO_WM_UNIT_DIAGRAM_ISNUMVISUAL" val="0"/>
  <p:tag name="KSO_WM_UNIT_DIAGRAM_ISREFERUNIT" val="0"/>
  <p:tag name="KSO_WM_UNIT_TYPE" val="d"/>
  <p:tag name="KSO_WM_UNIT_INDEX" val="1"/>
  <p:tag name="KSO_WM_UNIT_ID" val="diagram20211979_1*d*1"/>
  <p:tag name="KSO_WM_TEMPLATE_CATEGORY" val="diagram"/>
  <p:tag name="KSO_WM_TEMPLATE_INDEX" val="20211979"/>
  <p:tag name="KSO_WM_UNIT_LAYERLEVEL" val="1"/>
  <p:tag name="KSO_WM_TAG_VERSION" val="1.0"/>
  <p:tag name="KSO_WM_BEAUTIFY_FLAG" val="#wm#"/>
  <p:tag name="KSO_WM_CHIP_GROUPID" val="5e7310da9a230a26b9e88a19"/>
  <p:tag name="KSO_WM_CHIP_XID" val="5e7310da9a230a26b9e88a1a"/>
  <p:tag name="KSO_WM_UNIT_DEC_AREA_ID" val="0b8fb2eb40f84e328a26f49ad78780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f90d64d53e407e9f493a0aad0cea02"/>
  <p:tag name="KSO_WM_UNIT_PLACING_PICTURE" val="42f90d64d53e407e9f493a0aad0cea02"/>
  <p:tag name="KSO_WM_UNIT_SUPPORT_UNIT_TYPE" val="[&quot;d&quot;,&quot;α&quot;,&quot;β&quot;,&quot;θ&quot;]"/>
  <p:tag name="KSO_WM_TEMPLATE_ASSEMBLE_XID" val="5f9aa7aa989d9bef5b907e24"/>
  <p:tag name="KSO_WM_TEMPLATE_ASSEMBLE_GROUPID" val="5f9aa7aa989d9bef5b907e24"/>
  <p:tag name="KSO_WM_FULL_TEXT_BEAUTIFY_COPY_ID" val="6"/>
</p:tagLst>
</file>

<file path=ppt/tags/tag116.xml><?xml version="1.0" encoding="utf-8"?>
<p:tagLst xmlns:p="http://schemas.openxmlformats.org/presentationml/2006/main">
  <p:tag name="KSO_WM_SLIDE_ID" val="diagram2021197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396"/>
  <p:tag name="KSO_WM_SLIDE_POSITION" val="72*72"/>
  <p:tag name="KSO_WM_TAG_VERSION" val="1.0"/>
  <p:tag name="KSO_WM_BEAUTIFY_FLAG" val="#wm#"/>
  <p:tag name="KSO_WM_TEMPLATE_CATEGORY" val="diagram"/>
  <p:tag name="KSO_WM_TEMPLATE_INDEX" val="20211979"/>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10-29T19:29:47&quot;,&quot;maxSize&quot;:{&quot;size1&quot;:57.499651114145912},&quot;minSize&quot;:{&quot;size1&quot;:43.79965111414591},&quot;normalSize&quot;:{&quot;size1&quot;:48.499651114145912},&quot;subLayout&quot;:[{&quot;id&quot;:&quot;2020-10-29T19:29:47&quot;,&quot;maxSize&quot;:{&quot;size1&quot;:66.700000000000003},&quot;minSize&quot;:{&quot;size1&quot;:24.399999999999999},&quot;normalSize&quot;:{&quot;size1&quot;:36.866666666666667},&quot;subLayout&quot;:[{&quot;id&quot;:&quot;2020-10-29T19:29:47&quot;,&quot;margin&quot;:{&quot;bottom&quot;:0,&quot;left&quot;:1.9049999713897705,&quot;right&quot;:0,&quot;top&quot;:2.5399999618530273},&quot;type&quot;:0},{&quot;id&quot;:&quot;2020-10-29T19:29:47&quot;,&quot;margin&quot;:{&quot;bottom&quot;:2.5399999618530273,&quot;left&quot;:1.9049999713897705,&quot;right&quot;:0,&quot;top&quot;:0.84700000286102295},&quot;type&quot;:0}],&quot;type&quot;:0},{&quot;id&quot;:&quot;2020-10-29T19:29:47&quot;,&quot;margin&quot;:{&quot;bottom&quot;:2.5399999618530273,&quot;left&quot;:0.95249998569488525,&quot;right&quot;:1.9049999713897705,&quot;top&quot;:2.5399999618530273},&quot;type&quot;:0}],&quot;type&quot;:0}"/>
  <p:tag name="KSO_WM_SLIDE_BACKGROUND" val="[&quot;general&quot;,&quot;frame&quot;]"/>
  <p:tag name="KSO_WM_SLIDE_RATIO" val="1.777778"/>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2eb4ddc3daf3fef3fbc5"/>
  <p:tag name="KSO_WM_CHIP_FILLPROP" val="[[{&quot;fill_id&quot;:&quot;722accd572074b41a2d4cf8c733c9957&quot;,&quot;fill_align&quot;:&quot;lb&quot;,&quot;text_align&quot;:&quot;lb&quot;,&quot;text_direction&quot;:&quot;horizontal&quot;,&quot;chip_types&quot;:[&quot;header&quot;]},{&quot;fill_id&quot;:&quot;164c300f690d423ab1b6e3b65edb0bf9&quot;,&quot;fill_align&quot;:&quot;lt&quot;,&quot;text_align&quot;:&quot;lt&quot;,&quot;text_direction&quot;:&quot;horizontal&quot;,&quot;chip_types&quot;:[&quot;text&quot;]},{&quot;fill_id&quot;:&quot;e836bed5e59843b5bc0179a1591ebf37&quot;,&quot;fill_align&quot;:&quot;lm&quot;,&quot;text_align&quot;:&quot;lm&quot;,&quot;text_direction&quot;:&quot;horizontal&quot;,&quot;chip_types&quot;:[&quot;pictext&quot;,&quot;text&quot;,&quot;picture&quot;,&quot;chart&quot;,&quot;table&quot;,&quot;video&quot;],&quot;support_features&quot;:[&quot;collage&quot;,&quot;carousel&quot;,&quot;creativecrop&quot;]}]]"/>
  <p:tag name="KSO_WM_CHIP_DECFILLPROP" val="[]"/>
  <p:tag name="KSO_WM_SLIDE_CAN_ADD_NAVIGATION" val="1"/>
  <p:tag name="KSO_WM_CHIP_GROUPID" val="5ed8af63afe44fab1839bf75"/>
  <p:tag name="KSO_WM_SLIDE_BK_DARK_LIGHT" val="2"/>
  <p:tag name="KSO_WM_SLIDE_BACKGROUND_TYPE" val="frame"/>
  <p:tag name="KSO_WM_SLIDE_SUPPORT_FEATURE_TYPE" val="7"/>
  <p:tag name="KSO_WM_TEMPLATE_ASSEMBLE_XID" val="5f9aa7aa989d9bef5b907e24"/>
  <p:tag name="KSO_WM_TEMPLATE_ASSEMBLE_GROUPID" val="5f9aa7aa989d9bef5b907e24"/>
  <p:tag name="KSO_WM_FULL_TEXT_BEAUTIFY_COPY_ID" val="150996506"/>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190_1*i*1"/>
  <p:tag name="KSO_WM_TEMPLATE_CATEGORY" val="diagram"/>
  <p:tag name="KSO_WM_TEMPLATE_INDEX" val="20209190"/>
  <p:tag name="KSO_WM_UNIT_LAYERLEVEL" val="1"/>
  <p:tag name="KSO_WM_TAG_VERSION" val="1.0"/>
  <p:tag name="KSO_WM_BEAUTIFY_FLAG" val="#wm#"/>
  <p:tag name="KSO_WM_UNIT_BLOCK" val="0"/>
  <p:tag name="KSO_WM_UNIT_SM_LIMIT_TYPE" val="1"/>
  <p:tag name="KSO_WM_UNIT_DEC_AREA_ID" val="8ca6110995d742909efe949d07fab13b"/>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f0d14ec8050c250ba656b60"/>
  <p:tag name="KSO_WM_CHIP_XID" val="5f0d14ec8050c250ba656b61"/>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99"/>
  <p:tag name="KSO_WM_TEMPLATE_ASSEMBLE_XID" val="5f0dbc7d8050c250ba657d33"/>
  <p:tag name="KSO_WM_TEMPLATE_ASSEMBLE_GROUPID" val="5f0dbc7d8050c250ba657d33"/>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190_1*i*2"/>
  <p:tag name="KSO_WM_TEMPLATE_CATEGORY" val="diagram"/>
  <p:tag name="KSO_WM_TEMPLATE_INDEX" val="20209190"/>
  <p:tag name="KSO_WM_UNIT_LAYERLEVEL" val="1"/>
  <p:tag name="KSO_WM_TAG_VERSION" val="1.0"/>
  <p:tag name="KSO_WM_BEAUTIFY_FLAG" val="#wm#"/>
  <p:tag name="KSO_WM_UNIT_BLOCK" val="0"/>
  <p:tag name="KSO_WM_UNIT_SM_LIMIT_TYPE" val="0"/>
  <p:tag name="KSO_WM_UNIT_DEC_AREA_ID" val="bb426367f336418493ccef76710493d4"/>
  <p:tag name="KSO_WM_UNIT_DECORATE_INFO" val="{&quot;DecorateInfoH&quot;:{&quot;IsAbs&quot;:true},&quot;DecorateInfoW&quot;:{&quot;IsAbs&quot;:true},&quot;DecorateInfoX&quot;:{&quot;IsAbs&quot;:true,&quot;Pos&quot;:1},&quot;DecorateInfoY&quot;:{&quot;IsAbs&quot;:true,&quot;Pos&quot;:0},&quot;ReferentInfo&quot;:{&quot;Id&quot;:&quot;042d1c6200c6440d8e7c862f75846eab&quot;,&quot;X&quot;:{&quot;Pos&quot;:1},&quot;Y&quot;:{&quot;Pos&quot;:2}}}"/>
  <p:tag name="KSO_WM_CHIP_GROUPID" val="5f0d14ec8050c250ba656b60"/>
  <p:tag name="KSO_WM_CHIP_XID" val="5f0d14ec8050c250ba656b61"/>
  <p:tag name="KSO_WM_UNIT_LINE_FORE_SCHEMECOLOR_INDEX_BRIGHTNESS" val="0"/>
  <p:tag name="KSO_WM_UNIT_LINE_FORE_SCHEMECOLOR_INDEX" val="5"/>
  <p:tag name="KSO_WM_UNIT_LINE_FILL_TYPE" val="2"/>
  <p:tag name="KSO_WM_TEMPLATE_ASSEMBLE_XID" val="5f0dbc7d8050c250ba657d33"/>
  <p:tag name="KSO_WM_TEMPLATE_ASSEMBLE_GROUPID" val="5f0dbc7d8050c250ba657d33"/>
</p:tagLst>
</file>

<file path=ppt/tags/tag119.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09190_1*a*1"/>
  <p:tag name="KSO_WM_TEMPLATE_CATEGORY" val="diagram"/>
  <p:tag name="KSO_WM_TEMPLATE_INDEX" val="202091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42d1c6200c6440d8e7c862f75846eab"/>
  <p:tag name="KSO_WM_ASSEMBLE_CHIP_INDEX" val="df7ddaa6d5cb4490ac5b7fa56edcd437"/>
  <p:tag name="KSO_WM_UNIT_TEXT_FILL_FORE_SCHEMECOLOR_INDEX_BRIGHTNESS" val="0"/>
  <p:tag name="KSO_WM_UNIT_TEXT_FILL_FORE_SCHEMECOLOR_INDEX" val="13"/>
  <p:tag name="KSO_WM_UNIT_TEXT_FILL_TYPE" val="1"/>
  <p:tag name="KSO_WM_TEMPLATE_ASSEMBLE_XID" val="5f0dbc7d8050c250ba657d33"/>
  <p:tag name="KSO_WM_TEMPLATE_ASSEMBLE_GROUPID" val="5f0dbc7d8050c250ba657d33"/>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190_1*f*1"/>
  <p:tag name="KSO_WM_TEMPLATE_CATEGORY" val="diagram"/>
  <p:tag name="KSO_WM_TEMPLATE_INDEX" val="20209190"/>
  <p:tag name="KSO_WM_UNIT_LAYERLEVEL" val="1"/>
  <p:tag name="KSO_WM_TAG_VERSION" val="1.0"/>
  <p:tag name="KSO_WM_BEAUTIFY_FLAG" val="#wm#"/>
  <p:tag name="KSO_WM_UNIT_DEFAULT_FONT" val="14;20;2"/>
  <p:tag name="KSO_WM_UNIT_BLOCK" val="0"/>
  <p:tag name="KSO_WM_UNIT_VALUE" val="329"/>
  <p:tag name="KSO_WM_UNIT_SHOW_EDIT_AREA_INDICATION" val="1"/>
  <p:tag name="KSO_WM_CHIP_GROUPID" val="5e6b05596848fb12bee65ac8"/>
  <p:tag name="KSO_WM_CHIP_XID" val="5e6b05596848fb12bee65aca"/>
  <p:tag name="KSO_WM_UNIT_DEC_AREA_ID" val="2bac9828760c485284ae86324c2ec260"/>
  <p:tag name="KSO_WM_ASSEMBLE_CHIP_INDEX" val="8fea48ec4df54c98b00a295ffe163410"/>
  <p:tag name="KSO_WM_UNIT_SUPPORT_UNIT_TYPE" val="[&quot;l&quot;,&quot;m&quot;,&quot;n&quot;,&quot;o&quot;,&quot;p&quot;,&quot;q&quot;,&quot;r&quot;,&quot;δ&quot;,&quot;η&quot;,&quot;α&quot;,&quot;β&quot;]"/>
  <p:tag name="KSO_WM_UNIT_TEXT_FILL_FORE_SCHEMECOLOR_INDEX_BRIGHTNESS" val="0.25"/>
  <p:tag name="KSO_WM_UNIT_TEXT_FILL_FORE_SCHEMECOLOR_INDEX" val="13"/>
  <p:tag name="KSO_WM_UNIT_TEXT_FILL_TYPE" val="1"/>
  <p:tag name="KSO_WM_TEMPLATE_ASSEMBLE_XID" val="5f0dbc7d8050c250ba657d33"/>
  <p:tag name="KSO_WM_TEMPLATE_ASSEMBLE_GROUPID" val="5f0dbc7d8050c250ba657d33"/>
</p:tagLst>
</file>

<file path=ppt/tags/tag121.xml><?xml version="1.0" encoding="utf-8"?>
<p:tagLst xmlns:p="http://schemas.openxmlformats.org/presentationml/2006/main">
  <p:tag name="KSO_WM_UNIT_VALUE" val="635*635"/>
  <p:tag name="KSO_WM_UNIT_HIGHLIGHT" val="0"/>
  <p:tag name="KSO_WM_UNIT_COMPATIBLE" val="0"/>
  <p:tag name="KSO_WM_UNIT_DIAGRAM_ISNUMVISUAL" val="0"/>
  <p:tag name="KSO_WM_UNIT_DIAGRAM_ISREFERUNIT" val="0"/>
  <p:tag name="KSO_WM_UNIT_TYPE" val="d"/>
  <p:tag name="KSO_WM_UNIT_INDEX" val="1"/>
  <p:tag name="KSO_WM_UNIT_ID" val="diagram20209190_1*d*1"/>
  <p:tag name="KSO_WM_TEMPLATE_CATEGORY" val="diagram"/>
  <p:tag name="KSO_WM_TEMPLATE_INDEX" val="20209190"/>
  <p:tag name="KSO_WM_UNIT_LAYERLEVEL" val="1"/>
  <p:tag name="KSO_WM_TAG_VERSION" val="1.0"/>
  <p:tag name="KSO_WM_BEAUTIFY_FLAG" val="#wm#"/>
  <p:tag name="KSO_WM_CHIP_GROUPID" val="5e7310da9a230a26b9e88a19"/>
  <p:tag name="KSO_WM_CHIP_XID" val="5e7310da9a230a26b9e88a1a"/>
  <p:tag name="KSO_WM_UNIT_DEC_AREA_ID" val="be4513638aab4f4e8a947694cfbdba11"/>
  <p:tag name="KSO_WM_ASSEMBLE_CHIP_INDEX" val="717f60e96fa9486387fc2958eddcd625"/>
  <p:tag name="KSO_WM_UNIT_PLACING_PICTURE" val="717f60e96fa9486387fc2958eddcd625"/>
  <p:tag name="KSO_WM_TEMPLATE_ASSEMBLE_XID" val="5f0dbc7d8050c250ba657d33"/>
  <p:tag name="KSO_WM_TEMPLATE_ASSEMBLE_GROUPID" val="5f0dbc7d8050c250ba657d33"/>
  <p:tag name="KSO_WM_UNIT_PICTURE_CLIP_FLAG" val="0"/>
</p:tagLst>
</file>

<file path=ppt/tags/tag122.xml><?xml version="1.0" encoding="utf-8"?>
<p:tagLst xmlns:p="http://schemas.openxmlformats.org/presentationml/2006/main">
  <p:tag name="KSO_WM_SLIDE_ID" val="diagram202091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59*430"/>
  <p:tag name="KSO_WM_SLIDE_POSITION" val="53*26"/>
  <p:tag name="KSO_WM_TAG_VERSION" val="1.0"/>
  <p:tag name="KSO_WM_BEAUTIFY_FLAG" val="#wm#"/>
  <p:tag name="KSO_WM_TEMPLATE_CATEGORY" val="diagram"/>
  <p:tag name="KSO_WM_TEMPLATE_INDEX" val="20209190"/>
  <p:tag name="KSO_WM_SLIDE_LAYOUT" val="a_d_f"/>
  <p:tag name="KSO_WM_SLIDE_LAYOUT_CNT" val="1_1_1"/>
  <p:tag name="KSO_WM_FULL_TEXT_BEAUTIFY_COPY_ID" val="150996508"/>
  <p:tag name="KSO_WM_TEMPLATE_THUMBS_INDEX" val="1、4、7、12、13、14、15、16、17、18、20、24、25、28、33、36、40、43、44"/>
  <p:tag name="KSO_WM_SLIDE_BACKGROUND" val="[&quot;general&quot;]"/>
  <p:tag name="KSO_WM_SLIDE_RATIO" val="1.777778"/>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f766a77f275943d5a5774ec061144443&quot;,&quot;fill_align&quot;:&quot;lm&quot;,&quot;text_align&quot;:&quot;lm&quot;,&quot;text_direction&quot;:&quot;horizontal&quot;,&quot;chip_types&quot;:[&quot;header&quot;]},{&quot;fill_id&quot;:&quot;7823c14e3d2042c786ab7deab3f90d84&quot;,&quot;fill_align&quot;:&quot;cm&quot;,&quot;text_align&quot;:&quot;lm&quot;,&quot;text_direction&quot;:&quot;horizontal&quot;,&quot;chip_types&quot;:[&quot;diagram&quot;,&quot;text&quot;,&quot;chart&quot;,&quot;table&quot;]},{&quot;fill_id&quot;:&quot;7135783295194e8a93f1a95cf3344326&quot;,&quot;fill_align&quot;:&quot;cm&quot;,&quot;text_align&quot;:&quot;cm&quot;,&quot;text_direction&quot;:&quot;horizontal&quot;,&quot;chip_types&quot;:[&quot;picture&quot;]}]]"/>
  <p:tag name="KSO_WM_CHIP_XID" val="5f0d14ec8050c250ba656b61"/>
  <p:tag name="KSO_WM_CHIP_DECFILLPROP" val="[]"/>
  <p:tag name="KSO_WM_CHIP_GROUPID" val="5f0d14ec8050c250ba656b60"/>
  <p:tag name="KSO_WM_SLIDE_BK_DARK_LIGHT" val="2"/>
  <p:tag name="KSO_WM_SLIDE_BACKGROUND_TYPE" val="general"/>
  <p:tag name="KSO_WM_SLIDE_SUPPORT_FEATURE_TYPE" val="0"/>
  <p:tag name="KSO_WM_TEMPLATE_ASSEMBLE_XID" val="5f0dbc7d8050c250ba657d33"/>
  <p:tag name="KSO_WM_TEMPLATE_ASSEMBLE_GROUPID" val="5f0dbc7d8050c250ba657d33"/>
  <p:tag name="KSO_WM_SLIDE_LAYOUT_INFO" val="{&quot;backgroundInfo&quot;:[{&quot;bottom&quot;:0,&quot;bottomAbs&quot;:false,&quot;left&quot;:0,&quot;leftAbs&quot;:false,&quot;right&quot;:0,&quot;rightAbs&quot;:false,&quot;top&quot;:0,&quot;topAbs&quot;:false,&quot;type&quot;:&quot;general&quot;}],&quot;id&quot;:&quot;2020-07-14T22:09:01&quot;,&quot;maxSize&quot;:{&quot;size1&quot;:35.60069229691117},&quot;minSize&quot;:{&quot;size1&quot;:35.60069229691117},&quot;normalSize&quot;:{&quot;size1&quot;:35.60069229691117},&quot;subLayout&quot;:[{&quot;id&quot;:&quot;2020-07-14T22:09:01&quot;,&quot;margin&quot;:{&quot;bottom&quot;:0.37000000476837158,&quot;left&quot;:7.3027501106262207,&quot;right&quot;:1.5869998931884766,&quot;top&quot;:2.9630000591278076},&quot;type&quot;:0},{&quot;id&quot;:&quot;2020-07-14T22:09:01&quot;,&quot;margin&quot;:{&quot;bottom&quot;:1.2699999809265137,&quot;left&quot;:1.5877500772476196,&quot;right&quot;:1.2697499990463257,&quot;top&quot;:2.1170001029968262},&quot;type&quot;:0}],&quot;type&quot;:0}"/>
</p:tagLst>
</file>

<file path=ppt/tags/tag12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1838_1*a*1"/>
  <p:tag name="KSO_WM_TEMPLATE_CATEGORY" val="diagram"/>
  <p:tag name="KSO_WM_TEMPLATE_INDEX" val="2021183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c7d179fde1346e293b30b8effb193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08907b26b134f6e95ec0706e0b51c27"/>
  <p:tag name="KSO_WM_UNIT_TEXT_FILL_FORE_SCHEMECOLOR_INDEX_BRIGHTNESS" val="0"/>
  <p:tag name="KSO_WM_UNIT_TEXT_FILL_FORE_SCHEMECOLOR_INDEX" val="13"/>
  <p:tag name="KSO_WM_UNIT_TEXT_FILL_TYPE" val="1"/>
  <p:tag name="KSO_WM_TEMPLATE_ASSEMBLE_XID" val="5f9a227ae01a7e847d6fd2fa"/>
  <p:tag name="KSO_WM_TEMPLATE_ASSEMBLE_GROUPID" val="5f9a227ae01a7e847d6fd2fa"/>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1838_1*i*1"/>
  <p:tag name="KSO_WM_TEMPLATE_CATEGORY" val="diagram"/>
  <p:tag name="KSO_WM_TEMPLATE_INDEX" val="20211838"/>
  <p:tag name="KSO_WM_UNIT_LAYERLEVEL" val="1"/>
  <p:tag name="KSO_WM_TAG_VERSION" val="1.0"/>
  <p:tag name="KSO_WM_BEAUTIFY_FLAG" val="#wm#"/>
  <p:tag name="KSO_WM_UNIT_BLOCK" val="0"/>
  <p:tag name="KSO_WM_UNIT_SM_LIMIT_TYPE" val="0"/>
  <p:tag name="KSO_WM_UNIT_DEC_AREA_ID" val="96d7a30c7c86476f89ce3e450fcb5bd0"/>
  <p:tag name="KSO_WM_UNIT_DECORATE_INFO" val="{&quot;DecorateInfoH&quot;:{&quot;IsAbs&quot;:true},&quot;DecorateInfoW&quot;:{&quot;IsAbs&quot;:true},&quot;DecorateInfoX&quot;:{&quot;IsAbs&quot;:true,&quot;Pos&quot;:1},&quot;DecorateInfoY&quot;:{&quot;IsAbs&quot;:true,&quot;Pos&quot;:0},&quot;ReferentInfo&quot;:{&quot;Id&quot;:&quot;ac7d179fde1346e293b30b8effb1933f&quot;,&quot;X&quot;:{&quot;Pos&quot;:1},&quot;Y&quot;:{&quot;Pos&quot;:2}},&quot;whChangeMode&quot;:0}"/>
  <p:tag name="KSO_WM_CHIP_GROUPID" val="5f0e73c28050c250ba65b219"/>
  <p:tag name="KSO_WM_CHIP_XID" val="5f631d070e9bcbd1695b17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
  <p:tag name="KSO_WM_TEMPLATE_ASSEMBLE_XID" val="5f9a227ae01a7e847d6fd2fa"/>
  <p:tag name="KSO_WM_TEMPLATE_ASSEMBLE_GROUPID" val="5f9a227ae01a7e847d6fd2fa"/>
</p:tagLst>
</file>

<file path=ppt/tags/tag12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838_1*f*1"/>
  <p:tag name="KSO_WM_TEMPLATE_CATEGORY" val="diagram"/>
  <p:tag name="KSO_WM_TEMPLATE_INDEX" val="20211838"/>
  <p:tag name="KSO_WM_UNIT_LAYERLEVEL" val="1"/>
  <p:tag name="KSO_WM_TAG_VERSION" val="1.0"/>
  <p:tag name="KSO_WM_BEAUTIFY_FLAG" val="#wm#"/>
  <p:tag name="KSO_WM_UNIT_DEFAULT_FONT" val="14;20;2"/>
  <p:tag name="KSO_WM_UNIT_BLOCK" val="0"/>
  <p:tag name="KSO_WM_UNIT_VALUE" val="210"/>
  <p:tag name="KSO_WM_UNIT_SHOW_EDIT_AREA_INDICATION" val="1"/>
  <p:tag name="KSO_WM_CHIP_GROUPID" val="5e6b05596848fb12bee65ac8"/>
  <p:tag name="KSO_WM_CHIP_XID" val="5e6b05596848fb12bee65aca"/>
  <p:tag name="KSO_WM_UNIT_DEC_AREA_ID" val="22b8dacebf5e485f9576d0d06217320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0c5f03903e246028d94ac4ab7c14176"/>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9a227ae01a7e847d6fd2fa"/>
  <p:tag name="KSO_WM_TEMPLATE_ASSEMBLE_GROUPID" val="5f9a227ae01a7e847d6fd2fa"/>
</p:tagLst>
</file>

<file path=ppt/tags/tag126.xml><?xml version="1.0" encoding="utf-8"?>
<p:tagLst xmlns:p="http://schemas.openxmlformats.org/presentationml/2006/main">
  <p:tag name="KSO_WM_SLIDE_ID" val="diagram2021183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20"/>
  <p:tag name="KSO_WM_SLIDE_POSITION" val="0*48"/>
  <p:tag name="KSO_WM_TAG_VERSION" val="1.0"/>
  <p:tag name="KSO_WM_BEAUTIFY_FLAG" val="#wm#"/>
  <p:tag name="KSO_WM_TEMPLATE_CATEGORY" val="diagram"/>
  <p:tag name="KSO_WM_TEMPLATE_INDEX" val="20211838"/>
  <p:tag name="KSO_WM_SLIDE_LAYOUT" val="a_d_f"/>
  <p:tag name="KSO_WM_SLIDE_LAYOUT_CNT" val="1_1_1"/>
  <p:tag name="KSO_WM_FULL_TEXT_BEAUTIFY_COPY_ID" val="150996508"/>
  <p:tag name="KSO_WM_TEMPLATE_THUMBS_INDEX" val="1、4、7、12、13、14、15、16、17、18、20、24、25、28、33、36、40、43、44"/>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c4cbc9b2fced405c9fc7a719d189a8f1&quot;,&quot;fill_align&quot;:&quot;lt&quot;,&quot;chip_types&quot;:[&quot;header&quot;]},{&quot;text_align&quot;:&quot;lt&quot;,&quot;text_direction&quot;:&quot;horizontal&quot;,&quot;support_features&quot;:[&quot;collage&quot;],&quot;support_big_font&quot;:false,&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fill_id&quot;:&quot;b407b34b201641d49d75be095b5a3ec9&quot;,&quot;fill_align&quot;:&quot;cm&quot;,&quot;chip_types&quot;:[&quot;text&quot;,&quot;picture&quot;,&quot;chart&quot;,&quot;table&quot;]}]]"/>
  <p:tag name="KSO_WM_CHIP_XID" val="5f631d070e9bcbd1695b17db"/>
  <p:tag name="KSO_WM_CHIP_DECFILLPROP" val="[]"/>
  <p:tag name="KSO_WM_CHIP_GROUPID" val="5f0e73c28050c250ba65b219"/>
  <p:tag name="KSO_WM_SLIDE_BK_DARK_LIGHT" val="2"/>
  <p:tag name="KSO_WM_SLIDE_BACKGROUND_TYPE" val="general"/>
  <p:tag name="KSO_WM_SLIDE_SUPPORT_FEATURE_TYPE" val="0"/>
  <p:tag name="KSO_WM_TEMPLATE_ASSEMBLE_XID" val="5f9a227ae01a7e847d6fd2fa"/>
  <p:tag name="KSO_WM_TEMPLATE_ASSEMBLE_GROUPID" val="5f9a227ae01a7e847d6fd2fa"/>
  <p:tag name="KSO_WM_SLIDE_LAYOUT_INFO" val="{&quot;backgroundInfo&quot;:[{&quot;bottom&quot;:0,&quot;bottomAbs&quot;:false,&quot;left&quot;:0,&quot;leftAbs&quot;:false,&quot;right&quot;:0,&quot;rightAbs&quot;:false,&quot;top&quot;:0,&quot;topAbs&quot;:false,&quot;type&quot;:&quot;general&quot;}],&quot;id&quot;:&quot;2020-10-29T10:01:31&quot;,&quot;maxSize&quot;:{&quot;size1&quot;:26.800000000000001},&quot;minSize&quot;:{&quot;size1&quot;:17.899999999999999},&quot;normalSize&quot;:{&quot;size1&quot;:17.899999999999999},&quot;subLayout&quot;:[{&quot;id&quot;:&quot;2020-10-29T10:01:31&quot;,&quot;margin&quot;:{&quot;bottom&quot;:0.026000002399086952,&quot;left&quot;:1.2697499990463257,&quot;right&quot;:1.2697499990463257,&quot;top&quot;:1.6929999589920044},&quot;type&quot;:0},{&quot;direction&quot;:1,&quot;id&quot;:&quot;2020-10-29T10:01:31&quot;,&quot;maxSize&quot;:{&quot;size1&quot;:63.799999999999997},&quot;minSize&quot;:{&quot;size1&quot;:41.299999999999997},&quot;normalSize&quot;:{&quot;size1&quot;:50.987499999999997},&quot;subLayout&quot;:[{&quot;id&quot;:&quot;2020-10-29T10:01:31&quot;,&quot;margin&quot;:{&quot;bottom&quot;:1.7289999723434448,&quot;left&quot;:1.2697499990463257,&quot;right&quot;:0.019500002264976501,&quot;top&quot;:2.125999927520752},&quot;type&quot;:0},{&quot;direction&quot;:1,&quot;id&quot;:&quot;2020-10-29T10:01:31&quot;,&quot;margin&quot;:{&quot;bottom&quot;:1.7289999723434448,&quot;left&quot;:0.93299996852874756,&quot;right&quot;:1.2697499990463257,&quot;top&quot;:2.125999927520752},&quot;type&quot;:0}],&quot;type&quot;:0}],&quot;type&quot;:0}"/>
  <p:tag name="KSO_WM_SLIDE_CAN_ADD_NAVIGATION"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778_1*i*1"/>
  <p:tag name="KSO_WM_TEMPLATE_CATEGORY" val="diagram"/>
  <p:tag name="KSO_WM_TEMPLATE_INDEX" val="20200778"/>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778_1*i*2"/>
  <p:tag name="KSO_WM_TEMPLATE_CATEGORY" val="diagram"/>
  <p:tag name="KSO_WM_TEMPLATE_INDEX" val="20200778"/>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d"/>
  <p:tag name="KSO_WM_UNIT_INDEX" val="1"/>
  <p:tag name="KSO_WM_UNIT_ID" val="diagram20200778_1*d*1"/>
  <p:tag name="KSO_WM_TEMPLATE_CATEGORY" val="diagram"/>
  <p:tag name="KSO_WM_TEMPLATE_INDEX" val="20200778"/>
  <p:tag name="KSO_WM_UNIT_LAYERLEVEL" val="1"/>
  <p:tag name="KSO_WM_TAG_VERSION" val="1.0"/>
  <p:tag name="KSO_WM_BEAUTIFY_FLAG" val="#wm#"/>
  <p:tag name="KSO_WM_UNIT_VALUE" val="1009*757"/>
  <p:tag name="KSO_WM_UNIT_SUPPORT_UNIT_TYPE" val="[&quot;d&quot;]"/>
  <p:tag name="KSO_WM_UNIT_PICTURE_CLIP_FLAG"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0.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0778_1*f*1"/>
  <p:tag name="KSO_WM_TEMPLATE_CATEGORY" val="diagram"/>
  <p:tag name="KSO_WM_TEMPLATE_INDEX" val="20200778"/>
  <p:tag name="KSO_WM_UNIT_LAYERLEVEL" val="1"/>
  <p:tag name="KSO_WM_TAG_VERSION" val="1.0"/>
  <p:tag name="KSO_WM_BEAUTIFY_FLAG" val="#wm#"/>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13;正如我们都希望改变世界，希望给别人带去光明，但更多时候我们只需要播下一颗种子，自然有微风吹拂，雨露滋养。恰如其分的表达观点，往往事半功倍。&#13;当您的正文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SUBTYPE" val="a"/>
  <p:tag name="KSO_WM_UNIT_TEXT_FILL_FORE_SCHEMECOLOR_INDEX_BRIGHTNESS" val="0.25"/>
  <p:tag name="KSO_WM_UNIT_TEXT_FILL_FORE_SCHEMECOLOR_INDEX" val="13"/>
  <p:tag name="KSO_WM_UNIT_TEXT_FILL_TYPE" val="1"/>
</p:tagLst>
</file>

<file path=ppt/tags/tag131.xml><?xml version="1.0" encoding="utf-8"?>
<p:tagLst xmlns:p="http://schemas.openxmlformats.org/presentationml/2006/main">
  <p:tag name="KSO_WM_UNIT_ISCONTENTS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diagram20200778_1*a*1"/>
  <p:tag name="KSO_WM_TEMPLATE_CATEGORY" val="diagram"/>
  <p:tag name="KSO_WM_TEMPLATE_INDEX" val="20200778"/>
  <p:tag name="KSO_WM_UNIT_LAYERLEVEL" val="1"/>
  <p:tag name="KSO_WM_TAG_VERSION" val="1.0"/>
  <p:tag name="KSO_WM_BEAUTIFY_FLAG" val="#wm#"/>
  <p:tag name="KSO_WM_UNIT_PRESET_TEXT" val="添加标题"/>
  <p:tag name="KSO_WM_UNIT_ISNUMDGMTITLE" val="0"/>
</p:tagLst>
</file>

<file path=ppt/tags/tag132.xml><?xml version="1.0" encoding="utf-8"?>
<p:tagLst xmlns:p="http://schemas.openxmlformats.org/presentationml/2006/main">
  <p:tag name="KSO_WM_SLIDE_ID" val="diagram20200778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21*540"/>
  <p:tag name="KSO_WM_SLIDE_POSITION" val="0*0"/>
  <p:tag name="KSO_WM_TAG_VERSION" val="1.0"/>
  <p:tag name="KSO_WM_BEAUTIFY_FLAG" val="#wm#"/>
  <p:tag name="KSO_WM_TEMPLATE_CATEGORY" val="diagram"/>
  <p:tag name="KSO_WM_TEMPLATE_INDEX" val="20200778"/>
  <p:tag name="KSO_WM_SLIDE_LAYOUT" val="a_d_f"/>
  <p:tag name="KSO_WM_SLIDE_LAYOUT_CNT" val="1_1_1"/>
  <p:tag name="KSO_WM_FULL_TEXT_BEAUTIFY_COPY_ID" val="150996508"/>
  <p:tag name="KSO_WM_TEMPLATE_THUMBS_INDEX" val="1、4、7、12、13、14、15、16、17、18、20、24、25、28、33、36、40、43、44"/>
  <p:tag name="KSO_WM_SLIDE_BACKGROUND" val="[&quot;general&quot;]"/>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0"/>
  <p:tag name="KSO_WM_TEMPLATE_ASSEMBLE_XID" val="5fbf4c3c9532eafaafd30929"/>
  <p:tag name="KSO_WM_TEMPLATE_ASSEMBLE_GROUPID" val="5fbf4c3c9532eafaafd30929"/>
</p:tagLst>
</file>

<file path=ppt/tags/tag133.xml><?xml version="1.0" encoding="utf-8"?>
<p:tagLst xmlns:p="http://schemas.openxmlformats.org/presentationml/2006/main">
  <p:tag name="KSO_WM_UNIT_BLOCK" val="0"/>
  <p:tag name="KSO_WM_UNIT_SM_LIMIT_TYPE" val="0"/>
  <p:tag name="KSO_WM_UNIT_DEC_AREA_ID" val="2af547ed499c41d9b449d40075f8606b"/>
  <p:tag name="KSO_WM_UNIT_HIGHLIGHT" val="0"/>
  <p:tag name="KSO_WM_UNIT_COMPATIBLE" val="0"/>
  <p:tag name="KSO_WM_UNIT_DIAGRAM_ISNUMVISUAL" val="0"/>
  <p:tag name="KSO_WM_UNIT_DIAGRAM_ISREFERUNIT" val="0"/>
  <p:tag name="KSO_WM_UNIT_ID" val="diagram20208902_1*i*1"/>
  <p:tag name="KSO_WM_TEMPLATE_CATEGORY" val="diagram"/>
  <p:tag name="KSO_WM_TEMPLATE_INDEX" val="20208902"/>
  <p:tag name="KSO_WM_UNIT_LAYERLEVEL" val="1"/>
  <p:tag name="KSO_WM_TAG_VERSION" val="1.0"/>
  <p:tag name="KSO_WM_BEAUTIFY_FLAG" val="#wm#"/>
  <p:tag name="KSO_WM_UNIT_TYPE" val="i"/>
  <p:tag name="KSO_WM_UNIT_INDEX" val="1"/>
  <p:tag name="KSO_WM_UNIT_DECORATE_INFO" val="{&quot;DecorateInfoH&quot;:{&quot;IsAbs&quot;:true},&quot;DecorateInfoW&quot;:{&quot;IsAbs&quot;:true},&quot;DecorateInfoX&quot;:{&quot;IsAbs&quot;:true,&quot;Pos&quot;:1},&quot;DecorateInfoY&quot;:{&quot;IsAbs&quot;:true,&quot;Pos&quot;:2},&quot;ReferentInfo&quot;:{&quot;Id&quot;:&quot;f700e5cbdea04027997ec86857ddfe99&quot;,&quot;X&quot;:{&quot;Pos&quot;:1},&quot;Y&quot;:{&quot;Pos&quot;:0}},&quot;whChangeMode&quot;:0}"/>
  <p:tag name="KSO_WM_CHIP_GROUPID" val="5efc4454e8758249070cd902"/>
  <p:tag name="KSO_WM_CHIP_XID" val="5efc4454e8758249070cd903"/>
  <p:tag name="KSO_WM_TEMPLATE_ASSEMBLE_XID" val="5fa3b621acfdea5937abc4fa"/>
  <p:tag name="KSO_WM_TEMPLATE_ASSEMBLE_GROUPID" val="5fa3b621acfdea5937abc4fa"/>
</p:tagLst>
</file>

<file path=ppt/tags/tag134.xml><?xml version="1.0" encoding="utf-8"?>
<p:tagLst xmlns:p="http://schemas.openxmlformats.org/presentationml/2006/main">
  <p:tag name="KSO_WM_UNIT_BLOCK" val="0"/>
  <p:tag name="KSO_WM_UNIT_SM_LIMIT_TYPE" val="0"/>
  <p:tag name="KSO_WM_UNIT_DEC_AREA_ID" val="b7f6c82e3f414bdc8cc7ba2f1478a6b8"/>
  <p:tag name="KSO_WM_UNIT_HIGHLIGHT" val="0"/>
  <p:tag name="KSO_WM_UNIT_COMPATIBLE" val="0"/>
  <p:tag name="KSO_WM_UNIT_DIAGRAM_ISNUMVISUAL" val="0"/>
  <p:tag name="KSO_WM_UNIT_DIAGRAM_ISREFERUNIT" val="0"/>
  <p:tag name="KSO_WM_UNIT_ID" val="diagram20208902_1*i*2"/>
  <p:tag name="KSO_WM_TEMPLATE_CATEGORY" val="diagram"/>
  <p:tag name="KSO_WM_TEMPLATE_INDEX" val="20208902"/>
  <p:tag name="KSO_WM_UNIT_LAYERLEVEL" val="1"/>
  <p:tag name="KSO_WM_TAG_VERSION" val="1.0"/>
  <p:tag name="KSO_WM_BEAUTIFY_FLAG" val="#wm#"/>
  <p:tag name="KSO_WM_UNIT_TYPE" val="i"/>
  <p:tag name="KSO_WM_UNIT_INDEX" val="2"/>
  <p:tag name="KSO_WM_UNIT_DECORATE_INFO" val="{&quot;DecorateInfoH&quot;:{&quot;IsAbs&quot;:true},&quot;DecorateInfoW&quot;:{&quot;IsAbs&quot;:true},&quot;DecorateInfoX&quot;:{&quot;IsAbs&quot;:true,&quot;Pos&quot;:1},&quot;DecorateInfoY&quot;:{&quot;IsAbs&quot;:true,&quot;Pos&quot;:2},&quot;ReferentInfo&quot;:{&quot;Id&quot;:&quot;2b35fdf545e84ac099cb3475583b82fa&quot;,&quot;X&quot;:{&quot;Pos&quot;:1},&quot;Y&quot;:{&quot;Pos&quot;:0}},&quot;whChangeMode&quot;:0}"/>
  <p:tag name="KSO_WM_CHIP_GROUPID" val="5efc4454e8758249070cd902"/>
  <p:tag name="KSO_WM_CHIP_XID" val="5efc4454e8758249070cd903"/>
  <p:tag name="KSO_WM_TEMPLATE_ASSEMBLE_XID" val="5fa3b621acfdea5937abc4fa"/>
  <p:tag name="KSO_WM_TEMPLATE_ASSEMBLE_GROUPID" val="5fa3b621acfdea5937abc4fa"/>
</p:tagLst>
</file>

<file path=ppt/tags/tag13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8902_1*f*3"/>
  <p:tag name="KSO_WM_TEMPLATE_CATEGORY" val="diagram"/>
  <p:tag name="KSO_WM_TEMPLATE_INDEX" val="20208902"/>
  <p:tag name="KSO_WM_UNIT_LAYERLEVEL" val="1"/>
  <p:tag name="KSO_WM_TAG_VERSION" val="1.0"/>
  <p:tag name="KSO_WM_BEAUTIFY_FLAG" val="#wm#"/>
  <p:tag name="KSO_WM_UNIT_DEFAULT_FONT" val="14;20;2"/>
  <p:tag name="KSO_WM_UNIT_BLOCK" val="0"/>
  <p:tag name="KSO_WM_UNIT_VALUE" val="104"/>
  <p:tag name="KSO_WM_UNIT_SHOW_EDIT_AREA_INDICATION" val="1"/>
  <p:tag name="KSO_WM_CHIP_GROUPID" val="5e6b05596848fb12bee65ac8"/>
  <p:tag name="KSO_WM_CHIP_XID" val="5e6b05596848fb12bee65aca"/>
  <p:tag name="KSO_WM_UNIT_DEC_AREA_ID" val="a0a7b9ddebfd40cfb0653b1f7b23a0d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6872a05e1d6410989720c8fb149944e"/>
  <p:tag name="KSO_WM_UNIT_TEXT_FILL_FORE_SCHEMECOLOR_INDEX_BRIGHTNESS" val="0.25"/>
  <p:tag name="KSO_WM_UNIT_TEXT_FILL_FORE_SCHEMECOLOR_INDEX" val="13"/>
  <p:tag name="KSO_WM_UNIT_TEXT_FILL_TYPE" val="1"/>
  <p:tag name="KSO_WM_TEMPLATE_ASSEMBLE_XID" val="5fa3b621acfdea5937abc4fa"/>
  <p:tag name="KSO_WM_TEMPLATE_ASSEMBLE_GROUPID" val="5fa3b621acfdea5937abc4fa"/>
</p:tagLst>
</file>

<file path=ppt/tags/tag13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902_1*f*1"/>
  <p:tag name="KSO_WM_TEMPLATE_CATEGORY" val="diagram"/>
  <p:tag name="KSO_WM_TEMPLATE_INDEX" val="20208902"/>
  <p:tag name="KSO_WM_UNIT_LAYERLEVEL" val="1"/>
  <p:tag name="KSO_WM_TAG_VERSION" val="1.0"/>
  <p:tag name="KSO_WM_BEAUTIFY_FLAG" val="#wm#"/>
  <p:tag name="KSO_WM_UNIT_DEFAULT_FONT" val="14;20;2"/>
  <p:tag name="KSO_WM_UNIT_BLOCK" val="0"/>
  <p:tag name="KSO_WM_UNIT_VALUE" val="104"/>
  <p:tag name="KSO_WM_UNIT_SHOW_EDIT_AREA_INDICATION" val="1"/>
  <p:tag name="KSO_WM_CHIP_GROUPID" val="5e6b05596848fb12bee65ac8"/>
  <p:tag name="KSO_WM_CHIP_XID" val="5e6b05596848fb12bee65aca"/>
  <p:tag name="KSO_WM_UNIT_DEC_AREA_ID" val="f700e5cbdea04027997ec86857ddfe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b9017ec1f4d4edd8210f0d31d1e62f5"/>
  <p:tag name="KSO_WM_UNIT_TEXT_FILL_FORE_SCHEMECOLOR_INDEX_BRIGHTNESS" val="0.25"/>
  <p:tag name="KSO_WM_UNIT_TEXT_FILL_FORE_SCHEMECOLOR_INDEX" val="13"/>
  <p:tag name="KSO_WM_UNIT_TEXT_FILL_TYPE" val="1"/>
  <p:tag name="KSO_WM_TEMPLATE_ASSEMBLE_XID" val="5fa3b621acfdea5937abc4fa"/>
  <p:tag name="KSO_WM_TEMPLATE_ASSEMBLE_GROUPID" val="5fa3b621acfdea5937abc4fa"/>
</p:tagLst>
</file>

<file path=ppt/tags/tag13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902_1*f*2"/>
  <p:tag name="KSO_WM_TEMPLATE_CATEGORY" val="diagram"/>
  <p:tag name="KSO_WM_TEMPLATE_INDEX" val="20208902"/>
  <p:tag name="KSO_WM_UNIT_LAYERLEVEL" val="1"/>
  <p:tag name="KSO_WM_TAG_VERSION" val="1.0"/>
  <p:tag name="KSO_WM_BEAUTIFY_FLAG" val="#wm#"/>
  <p:tag name="KSO_WM_UNIT_DEFAULT_FONT" val="14;20;2"/>
  <p:tag name="KSO_WM_UNIT_BLOCK" val="0"/>
  <p:tag name="KSO_WM_UNIT_VALUE" val="104"/>
  <p:tag name="KSO_WM_UNIT_SHOW_EDIT_AREA_INDICATION" val="1"/>
  <p:tag name="KSO_WM_CHIP_GROUPID" val="5e6b05596848fb12bee65ac8"/>
  <p:tag name="KSO_WM_CHIP_XID" val="5e6b05596848fb12bee65aca"/>
  <p:tag name="KSO_WM_UNIT_DEC_AREA_ID" val="2b35fdf545e84ac099cb3475583b82f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fa2a6bf2f1e4f3f82a52a1fe53e58b4"/>
  <p:tag name="KSO_WM_UNIT_TEXT_FILL_FORE_SCHEMECOLOR_INDEX_BRIGHTNESS" val="0.25"/>
  <p:tag name="KSO_WM_UNIT_TEXT_FILL_FORE_SCHEMECOLOR_INDEX" val="13"/>
  <p:tag name="KSO_WM_UNIT_TEXT_FILL_TYPE" val="1"/>
  <p:tag name="KSO_WM_TEMPLATE_ASSEMBLE_XID" val="5fa3b621acfdea5937abc4fa"/>
  <p:tag name="KSO_WM_TEMPLATE_ASSEMBLE_GROUPID" val="5fa3b621acfdea5937abc4fa"/>
</p:tagLst>
</file>

<file path=ppt/tags/tag138.xml><?xml version="1.0" encoding="utf-8"?>
<p:tagLst xmlns:p="http://schemas.openxmlformats.org/presentationml/2006/main">
  <p:tag name="KSO_WM_UNIT_VALUE" val="1904*1142"/>
  <p:tag name="KSO_WM_UNIT_HIGHLIGHT" val="0"/>
  <p:tag name="KSO_WM_UNIT_COMPATIBLE" val="1"/>
  <p:tag name="KSO_WM_UNIT_DIAGRAM_ISNUMVISUAL" val="0"/>
  <p:tag name="KSO_WM_UNIT_DIAGRAM_ISREFERUNIT" val="0"/>
  <p:tag name="KSO_WM_UNIT_TYPE" val="d"/>
  <p:tag name="KSO_WM_UNIT_INDEX" val="1"/>
  <p:tag name="KSO_WM_UNIT_ID" val="diagram20208902_1*d*1"/>
  <p:tag name="KSO_WM_TEMPLATE_CATEGORY" val="diagram"/>
  <p:tag name="KSO_WM_TEMPLATE_INDEX" val="20208902"/>
  <p:tag name="KSO_WM_UNIT_LAYERLEVEL" val="1"/>
  <p:tag name="KSO_WM_TAG_VERSION" val="1.0"/>
  <p:tag name="KSO_WM_BEAUTIFY_FLAG" val="#wm#"/>
  <p:tag name="KSO_WM_CHIP_GROUPID" val="5e7310da9a230a26b9e88a19"/>
  <p:tag name="KSO_WM_CHIP_XID" val="5e7310da9a230a26b9e88a1a"/>
  <p:tag name="KSO_WM_UNIT_DEC_AREA_ID" val="29beafc742804df3ac8e9421a8b3c88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434c9416e524d10ad0237f27644ceb1"/>
  <p:tag name="KSO_WM_UNIT_PLACING_PICTURE" val="3434c9416e524d10ad0237f27644ceb1"/>
  <p:tag name="KSO_WM_TEMPLATE_ASSEMBLE_XID" val="5fa3b621acfdea5937abc4fa"/>
  <p:tag name="KSO_WM_TEMPLATE_ASSEMBLE_GROUPID" val="5fa3b621acfdea5937abc4fa"/>
  <p:tag name="KSO_WM_UNIT_PICTURE_CLIP_FLAG" val="0"/>
</p:tagLst>
</file>

<file path=ppt/tags/tag139.xml><?xml version="1.0" encoding="utf-8"?>
<p:tagLst xmlns:p="http://schemas.openxmlformats.org/presentationml/2006/main">
  <p:tag name="KSO_WM_SLIDE_ID" val="diagram20208902_1"/>
  <p:tag name="KSO_WM_TEMPLATE_SUBCATEGORY" val="21"/>
  <p:tag name="KSO_WM_SLIDE_ITEM_CNT" val="0"/>
  <p:tag name="KSO_WM_SLIDE_INDEX" val="1"/>
  <p:tag name="KSO_WM_TAG_VERSION" val="1.0"/>
  <p:tag name="KSO_WM_BEAUTIFY_FLAG" val="#wm#"/>
  <p:tag name="KSO_WM_TEMPLATE_CATEGORY" val="diagram"/>
  <p:tag name="KSO_WM_TEMPLATE_INDEX" val="20208902"/>
  <p:tag name="KSO_WM_SLIDE_TYPE" val="text"/>
  <p:tag name="KSO_WM_SLIDE_SUBTYPE" val="picTxt"/>
  <p:tag name="KSO_WM_SLIDE_SIZE" val="888*540"/>
  <p:tag name="KSO_WM_SLIDE_POSITION" val="0*0"/>
  <p:tag name="KSO_WM_SLIDE_LAYOUT" val="d_f"/>
  <p:tag name="KSO_WM_SLIDE_LAYOUT_CNT" val="1_3"/>
  <p:tag name="KSO_WM_TEMPLATE_MASTER_TYPE" val="0"/>
  <p:tag name="KSO_WM_TEMPLATE_COLOR_TYPE"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c4454e8758249070cd903"/>
  <p:tag name="KSO_WM_CHIP_FILLPROP" val="[[{&quot;text_align&quot;:&quot;lm&quot;,&quot;text_direction&quot;:&quot;horizontal&quot;,&quot;support_big_font&quot;:false,&quot;fill_id&quot;:&quot;7e6489fd43af421cb270582a7deea8ff&quot;,&quot;fill_align&quot;:&quot;lm&quot;,&quot;chip_types&quot;:[&quot;text&quot;]},{&quot;text_align&quot;:&quot;lm&quot;,&quot;text_direction&quot;:&quot;horizontal&quot;,&quot;support_big_font&quot;:false,&quot;fill_id&quot;:&quot;954d0501229e45e9b4b3bc0bfd66c30f&quot;,&quot;fill_align&quot;:&quot;lm&quot;,&quot;chip_types&quot;:[&quot;text&quot;]},{&quot;text_align&quot;:&quot;lm&quot;,&quot;text_direction&quot;:&quot;horizontal&quot;,&quot;support_big_font&quot;:false,&quot;fill_id&quot;:&quot;711a5bfd55fe484daff8ee1af9061511&quot;,&quot;fill_align&quot;:&quot;lm&quot;,&quot;chip_types&quot;:[&quot;text&quot;]},{&quot;text_align&quot;:&quot;lm&quot;,&quot;text_direction&quot;:&quot;horizontal&quot;,&quot;support_big_font&quot;:false,&quot;fill_id&quot;:&quot;cfd5ecef5e1c49cb98a9a4cd923e8681&quot;,&quot;fill_align&quot;:&quot;lm&quot;,&quot;chip_types&quot;:[&quot;picture&quot;]}]]"/>
  <p:tag name="KSO_WM_CHIP_DECFILLPROP" val="[]"/>
  <p:tag name="KSO_WM_SLIDE_CAN_ADD_NAVIGATION" val="1"/>
  <p:tag name="KSO_WM_CHIP_GROUPID" val="5efc4454e8758249070cd902"/>
  <p:tag name="KSO_WM_SLIDE_BK_DARK_LIGHT" val="2"/>
  <p:tag name="KSO_WM_SLIDE_BACKGROUND_TYPE" val="general"/>
  <p:tag name="KSO_WM_SLIDE_SUPPORT_FEATURE_TYPE" val="0"/>
  <p:tag name="KSO_WM_TEMPLATE_ASSEMBLE_XID" val="5fa3b621acfdea5937abc4fa"/>
  <p:tag name="KSO_WM_TEMPLATE_ASSEMBLE_GROUPID" val="5fa3b621acfdea5937abc4fa"/>
  <p:tag name="KSO_WM_FULL_TEXT_BEAUTIFY_COPY_ID" val="150996502"/>
  <p:tag name="KSO_WM_SLIDE_LAYOUT_INFO" val="{&quot;id&quot;:&quot;2020-11-05T16:21:53&quot;,&quot;maxSize&quot;:{&quot;size1&quot;:73.299999999999997},&quot;minSize&quot;:{&quot;size1&quot;:46.700000000000003},&quot;normalSize&quot;:{&quot;size1&quot;:57.783799999999992},&quot;subLayout&quot;:[{&quot;id&quot;:&quot;2020-11-05T16:21:53&quot;,&quot;maxSize&quot;:{&quot;size1&quot;:57.100000000000001},&quot;minSize&quot;:{&quot;size1&quot;:50},&quot;normalSize&quot;:{&quot;size1&quot;:53.821313240043054},&quot;subLayout&quot;:[{&quot;id&quot;:&quot;2020-11-05T16:21:53&quot;,&quot;margin&quot;:{&quot;bottom&quot;:0.026000002399086952,&quot;left&quot;:10.794750213623047,&quot;right&quot;:1.9049999713897705,&quot;top&quot;:2.5399999618530273},&quot;type&quot;:0},{&quot;id&quot;:&quot;2020-11-05T16:21:53&quot;,&quot;margin&quot;:{&quot;bottom&quot;:0.026000002399086952,&quot;left&quot;:10.794750213623047,&quot;right&quot;:1.9049999713897705,&quot;top&quot;:0.84700000286102295},&quot;type&quot;:0}],&quot;type&quot;:0},{&quot;id&quot;:&quot;2020-11-05T16:21:53&quot;,&quot;margin&quot;:{&quot;bottom&quot;:2.1170001029968262,&quot;left&quot;:10.794750213623047,&quot;right&quot;:1.9049999713897705,&quot;top&quot;:0.84700000286102295},&quot;type&quot;:0}],&quot;type&quot;: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xml><?xml version="1.0" encoding="utf-8"?>
<p:tagLst xmlns:p="http://schemas.openxmlformats.org/presentationml/2006/main">
  <p:tag name="KSO_WM_FULL_TEXT_BEAUTIFY_COPY_ID" val="2"/>
</p:tagLst>
</file>

<file path=ppt/tags/tag141.xml><?xml version="1.0" encoding="utf-8"?>
<p:tagLst xmlns:p="http://schemas.openxmlformats.org/presentationml/2006/main">
  <p:tag name="KSO_WM_FULL_TEXT_BEAUTIFY_COPY_ID" val="35842"/>
</p:tagLst>
</file>

<file path=ppt/tags/tag142.xml><?xml version="1.0" encoding="utf-8"?>
<p:tagLst xmlns:p="http://schemas.openxmlformats.org/presentationml/2006/main">
  <p:tag name="KSO_WM_FULL_TEXT_BEAUTIFY_COPY_ID" val="8"/>
</p:tagLst>
</file>

<file path=ppt/tags/tag143.xml><?xml version="1.0" encoding="utf-8"?>
<p:tagLst xmlns:p="http://schemas.openxmlformats.org/presentationml/2006/main">
  <p:tag name="KSO_WM_FULL_TEXT_BEAUTIFY_COPY_ID" val="9"/>
</p:tagLst>
</file>

<file path=ppt/tags/tag144.xml><?xml version="1.0" encoding="utf-8"?>
<p:tagLst xmlns:p="http://schemas.openxmlformats.org/presentationml/2006/main">
  <p:tag name="KSO_WM_FULL_TEXT_BEAUTIFY_COPY_ID" val="10"/>
</p:tagLst>
</file>

<file path=ppt/tags/tag145.xml><?xml version="1.0" encoding="utf-8"?>
<p:tagLst xmlns:p="http://schemas.openxmlformats.org/presentationml/2006/main">
  <p:tag name="KSO_WM_FULL_TEXT_BEAUTIFY_COPY_ID" val="12"/>
</p:tagLst>
</file>

<file path=ppt/tags/tag146.xml><?xml version="1.0" encoding="utf-8"?>
<p:tagLst xmlns:p="http://schemas.openxmlformats.org/presentationml/2006/main">
  <p:tag name="KSO_WM_FULL_TEXT_BEAUTIFY_COPY_ID" val="4"/>
</p:tagLst>
</file>

<file path=ppt/tags/tag147.xml><?xml version="1.0" encoding="utf-8"?>
<p:tagLst xmlns:p="http://schemas.openxmlformats.org/presentationml/2006/main">
  <p:tag name="KSO_WM_FULL_TEXT_BEAUTIFY_COPY_ID" val="150996485"/>
</p:tagLst>
</file>

<file path=ppt/tags/tag148.xml><?xml version="1.0" encoding="utf-8"?>
<p:tagLst xmlns:p="http://schemas.openxmlformats.org/presentationml/2006/main">
  <p:tag name="KSO_WM_UNIT_ISCONTENTSTITLE" val="0"/>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diagram20200481_1*f*1"/>
  <p:tag name="KSO_WM_TEMPLATE_CATEGORY" val="diagram"/>
  <p:tag name="KSO_WM_TEMPLATE_INDEX" val="20200481"/>
  <p:tag name="KSO_WM_UNIT_LAYERLEVEL" val="1"/>
  <p:tag name="KSO_WM_TAG_VERSION" val="1.0"/>
  <p:tag name="KSO_WM_BEAUTIFY_FLAG" val="#wm#"/>
  <p:tag name="KSO_WM_UNIT_PRESET_TEXT" val="户外拓展训练通常利用崇山峻岭、翰海大川等自然环境，通过精心设计的活动达到“磨练意志、陶冶情操、完善人格、熔炼团队”的拓展培训目的。"/>
  <p:tag name="KSO_WM_UNIT_SUBTYPE" val="a"/>
  <p:tag name="KSO_WM_UNIT_TEXT_FILL_FORE_SCHEMECOLOR_INDEX_BRIGHTNESS" val="0.15"/>
  <p:tag name="KSO_WM_UNIT_TEXT_FILL_FORE_SCHEMECOLOR_INDEX" val="13"/>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2"/>
  <p:tag name="KSO_WM_TEMPLATE_CATEGORY" val="diagram"/>
  <p:tag name="KSO_WM_TEMPLATE_INDEX" val="20200481"/>
  <p:tag name="KSO_WM_UNIT_LAYERLEVEL" val="1"/>
  <p:tag name="KSO_WM_TAG_VERSION" val="1.0"/>
  <p:tag name="KSO_WM_BEAUTIFY_FLAG" val="#wm#"/>
  <p:tag name="KSO_WM_UNIT_TYPE" val="i"/>
  <p:tag name="KSO_WM_UNIT_INDEX" val="2"/>
  <p:tag name="KSO_WM_UNIT_LINE_FORE_SCHEMECOLOR_INDEX_BRIGHTNESS" val="-0.15"/>
  <p:tag name="KSO_WM_UNIT_LINE_FORE_SCHEMECOLOR_INDEX" val="14"/>
  <p:tag name="KSO_WM_UNIT_LINE_FILL_TYPE"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xml><?xml version="1.0" encoding="utf-8"?>
<p:tagLst xmlns:p="http://schemas.openxmlformats.org/presentationml/2006/main">
  <p:tag name="KSO_WM_SLIDE_ID" val="diagram2020048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41*391"/>
  <p:tag name="KSO_WM_SLIDE_POSITION" val="41*74"/>
  <p:tag name="KSO_WM_TAG_VERSION" val="1.0"/>
  <p:tag name="KSO_WM_BEAUTIFY_FLAG" val="#wm#"/>
  <p:tag name="KSO_WM_TEMPLATE_CATEGORY" val="diagram"/>
  <p:tag name="KSO_WM_TEMPLATE_INDEX" val="20200481"/>
  <p:tag name="KSO_WM_SLIDE_LAYOUT" val="a_f"/>
  <p:tag name="KSO_WM_SLIDE_LAYOUT_CNT" val="1_1"/>
</p:tagLst>
</file>

<file path=ppt/tags/tag151.xml><?xml version="1.0" encoding="utf-8"?>
<p:tagLst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FULL_TEXT_BEAUTIFY_COPY_ID" val="16"/>
</p:tagLst>
</file>

<file path=ppt/tags/tag152.xml><?xml version="1.0" encoding="utf-8"?>
<p:tagLst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FULL_TEXT_BEAUTIFY_COPY_ID" val="17"/>
</p:tagLst>
</file>

<file path=ppt/tags/tag153.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FULL_TEXT_BEAUTIFY_COPY_ID" val="91"/>
</p:tagLst>
</file>

<file path=ppt/tags/tag154.xml><?xml version="1.0" encoding="utf-8"?>
<p:tagLst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FULL_TEXT_BEAUTIFY_COPY_ID" val="14"/>
</p:tagLst>
</file>

<file path=ppt/tags/tag155.xml><?xml version="1.0" encoding="utf-8"?>
<p:tagLst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FULL_TEXT_BEAUTIFY_COPY_ID" val="15"/>
</p:tagLst>
</file>

<file path=ppt/tags/tag156.xml><?xml version="1.0" encoding="utf-8"?>
<p:tagLst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FULL_TEXT_BEAUTIFY_COPY_ID" val="12"/>
</p:tagLst>
</file>

<file path=ppt/tags/tag157.xml><?xml version="1.0" encoding="utf-8"?>
<p:tagLst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FULL_TEXT_BEAUTIFY_COPY_ID" val="13"/>
</p:tagLst>
</file>

<file path=ppt/tags/tag158.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3;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3;我们为您  标注了最  适合的位  置您输入  的文字到  这里时就  是最佳视&#13;为了能让  您有更直  观的字数  感受并进  一步方便    &#13;单击此处添加小标题：&#13;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 name="KSO_WM_FULL_TEXT_BEAUTIFY_COPY_ID" val="93"/>
</p:tagLst>
</file>

<file path=ppt/tags/tag159.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添加大标题"/>
  <p:tag name="KSO_WM_FULL_TEXT_BEAUTIFY_COPY_ID" val="9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0.xml><?xml version="1.0" encoding="utf-8"?>
<p:tagLst xmlns:p="http://schemas.openxmlformats.org/presentationml/2006/main">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TEMPLATE_CATEGORY" val="diagram"/>
  <p:tag name="KSO_WM_TEMPLATE_INDEX" val="20194755"/>
  <p:tag name="KSO_WM_SLIDE_LAYOUT" val="a_f"/>
  <p:tag name="KSO_WM_SLIDE_LAYOUT_CNT" val="1_1"/>
  <p:tag name="KSO_WM_FULL_TEXT_BEAUTIFY_COPY_ID" val="150996507"/>
</p:tagLst>
</file>

<file path=ppt/tags/tag161.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e352ecb8f5b840f19a3cb857467d0e47"/>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5fbf4c3b9532eafaafd305e5"/>
  <p:tag name="KSO_WM_TEMPLATE_ASSEMBLE_GROUPID" val="5fbf4c3b9532eafaafd305e5"/>
</p:tagLst>
</file>

<file path=ppt/tags/tag162.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fbf4c3b9532eafaafd305e5"/>
  <p:tag name="KSO_WM_TEMPLATE_ASSEMBLE_GROUPID" val="5fbf4c3b9532eafaafd305e5"/>
</p:tagLst>
</file>

<file path=ppt/tags/tag163.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fbf4c3b9532eafaafd305e5"/>
  <p:tag name="KSO_WM_TEMPLATE_ASSEMBLE_GROUPID" val="5fbf4c3b9532eafaafd305e5"/>
</p:tagLst>
</file>

<file path=ppt/tags/tag164.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fbf4c3b9532eafaafd305e5"/>
  <p:tag name="KSO_WM_TEMPLATE_ASSEMBLE_GROUPID" val="5fbf4c3b9532eafaafd305e5"/>
</p:tagLst>
</file>

<file path=ppt/tags/tag165.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5fbf4c3b9532eafaafd305e5"/>
  <p:tag name="KSO_WM_TEMPLATE_ASSEMBLE_GROUPID" val="5fbf4c3b9532eafaafd305e5"/>
</p:tagLst>
</file>

<file path=ppt/tags/tag16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38ad2da9191745c4b5a150e67281f1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8cfd41c7b2841159d26c885f1664d1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bf4c3b9532eafaafd305e5"/>
  <p:tag name="KSO_WM_TEMPLATE_ASSEMBLE_GROUPID" val="5fbf4c3b9532eafaafd305e5"/>
</p:tagLst>
</file>

<file path=ppt/tags/tag167.xml><?xml version="1.0" encoding="utf-8"?>
<p:tagLst xmlns:p="http://schemas.openxmlformats.org/presentationml/2006/main">
  <p:tag name="KSO_WM_FULL_TEXT_BEAUTIFY_COPY_ID" val="150996484"/>
  <p:tag name="KSO_WM_SLIDE_LAYOUT_INFO" val="{&quot;backgroundInfo&quot;:[{&quot;bottom&quot;:0,&quot;bottomAbs&quot;:false,&quot;left&quot;:0,&quot;leftAbs&quot;:false,&quot;right&quot;:0,&quot;rightAbs&quot;:false,&quot;top&quot;:0,&quot;topAbs&quot;:false,&quot;type&quot;:&quot;general&quot;}],&quot;direction&quot;:1,&quot;id&quot;:&quot;2020-11-26T14:33:31&quot;,&quot;maxSize&quot;:{&quot;size1&quot;:2.3999999999999999},&quot;minSize&quot;:{&quot;size1&quot;:2.3999999999999999},&quot;normalSize&quot;:{&quot;size1&quot;:2.3999999999999999},&quot;subLayout&quot;:[{&quot;id&quot;:&quot;2020-11-26T14:33:31&quot;,&quot;type&quot;:0},{&quot;id&quot;:&quot;2020-11-26T14:33:31&quot;,&quot;margin&quot;:{&quot;bottom&quot;:2.1170001029968262,&quot;left&quot;:1.2697499990463257,&quot;right&quot;:1.9049999713897705,&quot;top&quot;:2.1170001029968262},&quot;type&quot;:0}],&quot;type&quot;:0}"/>
  <p:tag name="KSO_WM_SLIDE_BACKGROUND" val="[&quot;general&quot;]"/>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c50e751605bf474f903eb8204d109f3c&quot;,&quot;fill_align&quot;:&quot;cm&quot;,&quot;chip_types&quot;:[&quot;diagram&quot;,&quot;pictext&quot;,&quot;text&quot;,&quot;picture&quot;,&quot;chart&quot;,&quot;table&quot;,&quot;video&quot;]}]]"/>
  <p:tag name="KSO_WM_SLIDE_ID" val="diagram2020860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4"/>
  <p:tag name="KSO_WM_SLIDE_TYPE" val="text"/>
  <p:tag name="KSO_WM_SLIDE_SUBTYPE" val="pureTxt"/>
  <p:tag name="KSO_WM_SLIDE_SIZE" val="870*519"/>
  <p:tag name="KSO_WM_SLIDE_POSITION" val="45*10"/>
  <p:tag name="KSO_WM_SLIDE_LAYOUT" val="f"/>
  <p:tag name="KSO_WM_SLIDE_LAYOUT_CNT" val="1"/>
  <p:tag name="KSO_WM_SLIDE_CAN_ADD_NAVIGATION" val="1"/>
  <p:tag name="KSO_WM_CHIP_XID" val="5ef20c07a491bb0086638b15"/>
  <p:tag name="KSO_WM_CHIP_DECFILLPROP" val="[]"/>
  <p:tag name="KSO_WM_CHIP_GROUPID" val="5ef20c07a491bb0086638b14"/>
  <p:tag name="KSO_WM_SLIDE_BK_DARK_LIGHT" val="2"/>
  <p:tag name="KSO_WM_SLIDE_BACKGROUND_TYPE" val="general"/>
  <p:tag name="KSO_WM_SLIDE_SUPPORT_FEATURE_TYPE" val="0"/>
  <p:tag name="KSO_WM_TEMPLATE_ASSEMBLE_XID" val="5fbf4c3b9532eafaafd305e5"/>
  <p:tag name="KSO_WM_TEMPLATE_ASSEMBLE_GROUPID" val="5fbf4c3b9532eafaafd305e5"/>
</p:tagLst>
</file>

<file path=ppt/tags/tag16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10d6adefa93d408d87ba7425ed5c628d"/>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57e6d102ba684aa3bfaea7437caf89e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bf4c3c9532eafaafd30929"/>
  <p:tag name="KSO_WM_TEMPLATE_ASSEMBLE_GROUPID" val="5fbf4c3c9532eafaafd30929"/>
</p:tagLst>
</file>

<file path=ppt/tags/tag169.xml><?xml version="1.0" encoding="utf-8"?>
<p:tagLst xmlns:p="http://schemas.openxmlformats.org/presentationml/2006/main">
  <p:tag name="KSO_WM_SLIDE_ID" val="diagram2021284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24"/>
  <p:tag name="KSO_WM_SLIDE_POSITION" val="47*107"/>
  <p:tag name="KSO_WM_TAG_VERSION" val="1.0"/>
  <p:tag name="KSO_WM_BEAUTIFY_FLAG" val="#wm#"/>
  <p:tag name="KSO_WM_TEMPLATE_CATEGORY" val="diagram"/>
  <p:tag name="KSO_WM_TEMPLATE_INDEX" val="20212843"/>
  <p:tag name="KSO_WM_SLIDE_LAYOUT" val="f"/>
  <p:tag name="KSO_WM_SLIDE_LAYOUT_CNT" val="1"/>
  <p:tag name="KSO_WM_FULL_TEXT_BEAUTIFY_COPY_ID" val="150996508"/>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0-11-26T14:33:33&quot;,&quot;maxSize&quot;:{&quot;size1&quot;:2.3999999999999999},&quot;minSize&quot;:{&quot;size1&quot;:2.3999999999999999},&quot;normalSize&quot;:{&quot;size1&quot;:2.3999999999999999},&quot;subLayout&quot;:[{&quot;id&quot;:&quot;2020-11-26T14:33:33&quot;,&quot;type&quot;:0},{&quot;id&quot;:&quot;2020-11-26T14:33:33&quot;,&quot;margin&quot;:{&quot;bottom&quot;:1.6929999589920044,&quot;left&quot;:1.2697499990463257,&quot;right&quot;:1.2697499990463257,&quot;top&quot;:1.2699999809265137},&quot;type&quot;:0}],&quot;type&quot;:0}"/>
  <p:tag name="KSO_WM_SLIDE_BACKGROUND" val="[&quot;general&quot;]"/>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0"/>
  <p:tag name="KSO_WM_TEMPLATE_ASSEMBLE_XID" val="5fbf4c3c9532eafaafd30929"/>
  <p:tag name="KSO_WM_TEMPLATE_ASSEMBLE_GROUPID" val="5fbf4c3c9532eafaafd30929"/>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0.xml><?xml version="1.0" encoding="utf-8"?>
<p:tagLst xmlns:p="http://schemas.openxmlformats.org/presentationml/2006/main">
  <p:tag name="KSO_WM_FULL_TEXT_BEAUTIFY_COPY_ID" val="2"/>
</p:tagLst>
</file>

<file path=ppt/tags/tag171.xml><?xml version="1.0" encoding="utf-8"?>
<p:tagLst xmlns:p="http://schemas.openxmlformats.org/presentationml/2006/main">
  <p:tag name="KSO_WM_FULL_TEXT_BEAUTIFY_COPY_ID" val="35842"/>
</p:tagLst>
</file>

<file path=ppt/tags/tag172.xml><?xml version="1.0" encoding="utf-8"?>
<p:tagLst xmlns:p="http://schemas.openxmlformats.org/presentationml/2006/main">
  <p:tag name="KSO_WM_FULL_TEXT_BEAUTIFY_COPY_ID" val="8"/>
</p:tagLst>
</file>

<file path=ppt/tags/tag173.xml><?xml version="1.0" encoding="utf-8"?>
<p:tagLst xmlns:p="http://schemas.openxmlformats.org/presentationml/2006/main">
  <p:tag name="KSO_WM_FULL_TEXT_BEAUTIFY_COPY_ID" val="9"/>
</p:tagLst>
</file>

<file path=ppt/tags/tag174.xml><?xml version="1.0" encoding="utf-8"?>
<p:tagLst xmlns:p="http://schemas.openxmlformats.org/presentationml/2006/main">
  <p:tag name="KSO_WM_FULL_TEXT_BEAUTIFY_COPY_ID" val="10"/>
</p:tagLst>
</file>

<file path=ppt/tags/tag175.xml><?xml version="1.0" encoding="utf-8"?>
<p:tagLst xmlns:p="http://schemas.openxmlformats.org/presentationml/2006/main">
  <p:tag name="KSO_WM_FULL_TEXT_BEAUTIFY_COPY_ID" val="12"/>
</p:tagLst>
</file>

<file path=ppt/tags/tag176.xml><?xml version="1.0" encoding="utf-8"?>
<p:tagLst xmlns:p="http://schemas.openxmlformats.org/presentationml/2006/main">
  <p:tag name="KSO_WM_FULL_TEXT_BEAUTIFY_COPY_ID" val="4"/>
</p:tagLst>
</file>

<file path=ppt/tags/tag177.xml><?xml version="1.0" encoding="utf-8"?>
<p:tagLst xmlns:p="http://schemas.openxmlformats.org/presentationml/2006/main">
  <p:tag name="KSO_WM_FULL_TEXT_BEAUTIFY_COPY_ID" val="150996490"/>
</p:tagLst>
</file>

<file path=ppt/tags/tag178.xml><?xml version="1.0" encoding="utf-8"?>
<p:tagLst xmlns:p="http://schemas.openxmlformats.org/presentationml/2006/main">
  <p:tag name="KSO_WM_FULL_TEXT_BEAUTIFY_COPY_ID" val="5"/>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0265_3*l_h_i*1_1_1"/>
  <p:tag name="KSO_WM_TEMPLATE_CATEGORY" val="diagram"/>
  <p:tag name="KSO_WM_TEMPLATE_INDEX" val="2020026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FULL_TEXT_BEAUTIFY_COPY_ID" val="4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0265_3*l_h_a*1_1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 name="KSO_WM_FULL_TEXT_BEAUTIFY_COPY_ID" val="42"/>
</p:tagLst>
</file>

<file path=ppt/tags/tag181.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0265_3*l_h_h_a*1_1_1_1"/>
  <p:tag name="KSO_WM_TEMPLATE_CATEGORY" val="diagram"/>
  <p:tag name="KSO_WM_TEMPLATE_INDEX" val="20200265"/>
  <p:tag name="KSO_WM_UNIT_LAYERLEVEL" val="1_1_1_1"/>
  <p:tag name="KSO_WM_TAG_VERSION" val="1.0"/>
  <p:tag name="KSO_WM_BEAUTIFY_FLAG" val="#wm#"/>
  <p:tag name="KSO_WM_UNIT_PRESET_TEXT" val="添加标题"/>
  <p:tag name="KSO_WM_UNIT_TEXT_FILL_FORE_SCHEMECOLOR_INDEX" val="13"/>
  <p:tag name="KSO_WM_UNIT_TEXT_FILL_TYPE" val="1"/>
  <p:tag name="KSO_WM_FULL_TEXT_BEAUTIFY_COPY_ID" val="75"/>
</p:tagLst>
</file>

<file path=ppt/tags/tag182.xml><?xml version="1.0" encoding="utf-8"?>
<p:tagLst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h_f"/>
  <p:tag name="KSO_WM_UNIT_INDEX" val="1_1_1_1"/>
  <p:tag name="KSO_WM_UNIT_ID" val="diagram20200265_3*l_h_h_f*1_1_1_1"/>
  <p:tag name="KSO_WM_TEMPLATE_CATEGORY" val="diagram"/>
  <p:tag name="KSO_WM_TEMPLATE_INDEX" val="20200265"/>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76"/>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265_3*l_h_i*1_2_1"/>
  <p:tag name="KSO_WM_TEMPLATE_CATEGORY" val="diagram"/>
  <p:tag name="KSO_WM_TEMPLATE_INDEX" val="2020026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FULL_TEXT_BEAUTIFY_COPY_ID" val="50"/>
</p:tagLst>
</file>

<file path=ppt/tags/tag18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265_3*l_h_a*1_2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 name="KSO_WM_FULL_TEXT_BEAUTIFY_COPY_ID" val="51"/>
</p:tagLst>
</file>

<file path=ppt/tags/tag185.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h_a"/>
  <p:tag name="KSO_WM_UNIT_INDEX" val="1_2_1_1"/>
  <p:tag name="KSO_WM_UNIT_ID" val="diagram20200265_3*l_h_h_a*1_2_1_1"/>
  <p:tag name="KSO_WM_TEMPLATE_CATEGORY" val="diagram"/>
  <p:tag name="KSO_WM_TEMPLATE_INDEX" val="20200265"/>
  <p:tag name="KSO_WM_UNIT_LAYERLEVEL" val="1_1_1_1"/>
  <p:tag name="KSO_WM_TAG_VERSION" val="1.0"/>
  <p:tag name="KSO_WM_BEAUTIFY_FLAG" val="#wm#"/>
  <p:tag name="KSO_WM_UNIT_PRESET_TEXT" val="添加标题"/>
  <p:tag name="KSO_WM_UNIT_TEXT_FILL_FORE_SCHEMECOLOR_INDEX" val="13"/>
  <p:tag name="KSO_WM_UNIT_TEXT_FILL_TYPE" val="1"/>
  <p:tag name="KSO_WM_FULL_TEXT_BEAUTIFY_COPY_ID" val="80"/>
</p:tagLst>
</file>

<file path=ppt/tags/tag186.xml><?xml version="1.0" encoding="utf-8"?>
<p:tagLst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h_f"/>
  <p:tag name="KSO_WM_UNIT_INDEX" val="1_2_1_1"/>
  <p:tag name="KSO_WM_UNIT_ID" val="diagram20200265_3*l_h_h_f*1_2_1_1"/>
  <p:tag name="KSO_WM_TEMPLATE_CATEGORY" val="diagram"/>
  <p:tag name="KSO_WM_TEMPLATE_INDEX" val="20200265"/>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81"/>
</p:tagLst>
</file>

<file path=ppt/tags/tag187.xml><?xml version="1.0" encoding="utf-8"?>
<p:tagLst xmlns:p="http://schemas.openxmlformats.org/presentationml/2006/main">
  <p:tag name="KSO_WM_FULL_TEXT_BEAUTIFY_COPY_ID" val="14"/>
  <p:tag name="KSO_WM_UNIT_PLACING_PICTURE_USER_VIEWPORT" val="{&quot;height&quot;:3047,&quot;width&quot;:2070}"/>
</p:tagLst>
</file>

<file path=ppt/tags/tag188.xml><?xml version="1.0" encoding="utf-8"?>
<p:tagLst xmlns:p="http://schemas.openxmlformats.org/presentationml/2006/main">
  <p:tag name="KSO_WM_FULL_TEXT_BEAUTIFY_COPY_ID" val="19"/>
  <p:tag name="KSO_WM_UNIT_PLACING_PICTURE_USER_VIEWPORT" val="{&quot;height&quot;:3016,&quot;width&quot;:2166}"/>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265_3*l_h_i*1_2_1"/>
  <p:tag name="KSO_WM_TEMPLATE_CATEGORY" val="diagram"/>
  <p:tag name="KSO_WM_TEMPLATE_INDEX" val="2020026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FULL_TEXT_BEAUTIFY_COPY_ID" val="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265_3*l_h_a*1_2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 name="KSO_WM_FULL_TEXT_BEAUTIFY_COPY_ID" val="8"/>
</p:tagLst>
</file>

<file path=ppt/tags/tag191.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h_a"/>
  <p:tag name="KSO_WM_UNIT_INDEX" val="1_2_1_1"/>
  <p:tag name="KSO_WM_UNIT_ID" val="diagram20200265_3*l_h_h_a*1_2_1_1"/>
  <p:tag name="KSO_WM_TEMPLATE_CATEGORY" val="diagram"/>
  <p:tag name="KSO_WM_TEMPLATE_INDEX" val="20200265"/>
  <p:tag name="KSO_WM_UNIT_LAYERLEVEL" val="1_1_1_1"/>
  <p:tag name="KSO_WM_TAG_VERSION" val="1.0"/>
  <p:tag name="KSO_WM_BEAUTIFY_FLAG" val="#wm#"/>
  <p:tag name="KSO_WM_UNIT_PRESET_TEXT" val="添加标题"/>
  <p:tag name="KSO_WM_UNIT_TEXT_FILL_FORE_SCHEMECOLOR_INDEX" val="13"/>
  <p:tag name="KSO_WM_UNIT_TEXT_FILL_TYPE" val="1"/>
  <p:tag name="KSO_WM_FULL_TEXT_BEAUTIFY_COPY_ID" val="9"/>
</p:tagLst>
</file>

<file path=ppt/tags/tag192.xml><?xml version="1.0" encoding="utf-8"?>
<p:tagLst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h_f"/>
  <p:tag name="KSO_WM_UNIT_INDEX" val="1_2_1_1"/>
  <p:tag name="KSO_WM_UNIT_ID" val="diagram20200265_3*l_h_h_f*1_2_1_1"/>
  <p:tag name="KSO_WM_TEMPLATE_CATEGORY" val="diagram"/>
  <p:tag name="KSO_WM_TEMPLATE_INDEX" val="20200265"/>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10"/>
</p:tagLst>
</file>

<file path=ppt/tags/tag193.xml><?xml version="1.0" encoding="utf-8"?>
<p:tagLst xmlns:p="http://schemas.openxmlformats.org/presentationml/2006/main">
  <p:tag name="KSO_WM_FULL_TEXT_BEAUTIFY_COPY_ID" val="11"/>
  <p:tag name="KSO_WM_UNIT_PLACING_PICTURE_USER_VIEWPORT" val="{&quot;height&quot;:2952,&quot;width&quot;:1927}"/>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265_3*l_h_i*1_2_1"/>
  <p:tag name="KSO_WM_TEMPLATE_CATEGORY" val="diagram"/>
  <p:tag name="KSO_WM_TEMPLATE_INDEX" val="2020026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FULL_TEXT_BEAUTIFY_COPY_ID" val="17"/>
</p:tagLst>
</file>

<file path=ppt/tags/tag19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265_3*l_h_a*1_2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 name="KSO_WM_FULL_TEXT_BEAUTIFY_COPY_ID" val="18"/>
</p:tagLst>
</file>

<file path=ppt/tags/tag196.xml><?xml version="1.0" encoding="utf-8"?>
<p:tagLst xmlns:p="http://schemas.openxmlformats.org/presentationml/2006/main">
  <p:tag name="KSO_WM_FULL_TEXT_BEAUTIFY_COPY_ID" val="13"/>
  <p:tag name="KSO_WM_UNIT_PLACING_PICTURE_USER_VIEWPORT" val="{&quot;height&quot;:2989,&quot;width&quot;:1973}"/>
</p:tagLst>
</file>

<file path=ppt/tags/tag19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h_a"/>
  <p:tag name="KSO_WM_UNIT_INDEX" val="1_2_1_1"/>
  <p:tag name="KSO_WM_UNIT_ID" val="diagram20200265_3*l_h_h_a*1_2_1_1"/>
  <p:tag name="KSO_WM_TEMPLATE_CATEGORY" val="diagram"/>
  <p:tag name="KSO_WM_TEMPLATE_INDEX" val="20200265"/>
  <p:tag name="KSO_WM_UNIT_LAYERLEVEL" val="1_1_1_1"/>
  <p:tag name="KSO_WM_TAG_VERSION" val="1.0"/>
  <p:tag name="KSO_WM_BEAUTIFY_FLAG" val="#wm#"/>
  <p:tag name="KSO_WM_UNIT_PRESET_TEXT" val="添加标题"/>
  <p:tag name="KSO_WM_UNIT_TEXT_FILL_FORE_SCHEMECOLOR_INDEX" val="13"/>
  <p:tag name="KSO_WM_UNIT_TEXT_FILL_TYPE" val="1"/>
  <p:tag name="KSO_WM_FULL_TEXT_BEAUTIFY_COPY_ID" val="21"/>
</p:tagLst>
</file>

<file path=ppt/tags/tag198.xml><?xml version="1.0" encoding="utf-8"?>
<p:tagLst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h_f"/>
  <p:tag name="KSO_WM_UNIT_INDEX" val="1_2_1_1"/>
  <p:tag name="KSO_WM_UNIT_ID" val="diagram20200265_3*l_h_h_f*1_2_1_1"/>
  <p:tag name="KSO_WM_TEMPLATE_CATEGORY" val="diagram"/>
  <p:tag name="KSO_WM_TEMPLATE_INDEX" val="20200265"/>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22"/>
</p:tagLst>
</file>

<file path=ppt/tags/tag199.xml><?xml version="1.0" encoding="utf-8"?>
<p:tagLst xmlns:p="http://schemas.openxmlformats.org/presentationml/2006/main">
  <p:tag name="KSO_WM_FULL_TEXT_BEAUTIFY_COPY_ID" val="15099648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0.xml><?xml version="1.0" encoding="utf-8"?>
<p:tagLst xmlns:p="http://schemas.openxmlformats.org/presentationml/2006/main">
  <p:tag name="KSO_WM_FULL_TEXT_BEAUTIFY_COPY_ID" val="3"/>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2"/>
  <p:tag name="KSO_WM_UNIT_ID" val="diagram20200178_4*q_h_i*1_6_2"/>
  <p:tag name="KSO_WM_TEMPLATE_CATEGORY" val="diagram"/>
  <p:tag name="KSO_WM_TEMPLATE_INDEX" val="20200178"/>
  <p:tag name="KSO_WM_UNIT_LAYERLEVEL" val="1_1_1"/>
  <p:tag name="KSO_WM_TAG_VERSION" val="1.0"/>
  <p:tag name="KSO_WM_BEAUTIFY_FLAG" val="#wm#"/>
  <p:tag name="KSO_WM_UNIT_FILL_FORE_SCHEMECOLOR_INDEX" val="10"/>
  <p:tag name="KSO_WM_UNIT_FILL_TYPE" val="1"/>
  <p:tag name="KSO_WM_FULL_TEXT_BEAUTIFY_COPY_ID" val="4"/>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200178_4*q_h_i*1_1_2"/>
  <p:tag name="KSO_WM_TEMPLATE_CATEGORY" val="diagram"/>
  <p:tag name="KSO_WM_TEMPLATE_INDEX" val="20200178"/>
  <p:tag name="KSO_WM_UNIT_LAYERLEVEL" val="1_1_1"/>
  <p:tag name="KSO_WM_TAG_VERSION" val="1.0"/>
  <p:tag name="KSO_WM_BEAUTIFY_FLAG" val="#wm#"/>
  <p:tag name="KSO_WM_UNIT_FILL_FORE_SCHEMECOLOR_INDEX" val="5"/>
  <p:tag name="KSO_WM_UNIT_FILL_TYPE" val="1"/>
  <p:tag name="KSO_WM_FULL_TEXT_BEAUTIFY_COPY_ID" val="44"/>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00178_4*q_h_i*1_2_2"/>
  <p:tag name="KSO_WM_TEMPLATE_CATEGORY" val="diagram"/>
  <p:tag name="KSO_WM_TEMPLATE_INDEX" val="20200178"/>
  <p:tag name="KSO_WM_UNIT_LAYERLEVEL" val="1_1_1"/>
  <p:tag name="KSO_WM_TAG_VERSION" val="1.0"/>
  <p:tag name="KSO_WM_BEAUTIFY_FLAG" val="#wm#"/>
  <p:tag name="KSO_WM_UNIT_FILL_FORE_SCHEMECOLOR_INDEX" val="6"/>
  <p:tag name="KSO_WM_UNIT_FILL_TYPE" val="1"/>
  <p:tag name="KSO_WM_FULL_TEXT_BEAUTIFY_COPY_ID" val="45"/>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200178_4*q_h_i*1_3_2"/>
  <p:tag name="KSO_WM_TEMPLATE_CATEGORY" val="diagram"/>
  <p:tag name="KSO_WM_TEMPLATE_INDEX" val="20200178"/>
  <p:tag name="KSO_WM_UNIT_LAYERLEVEL" val="1_1_1"/>
  <p:tag name="KSO_WM_TAG_VERSION" val="1.0"/>
  <p:tag name="KSO_WM_BEAUTIFY_FLAG" val="#wm#"/>
  <p:tag name="KSO_WM_UNIT_FILL_FORE_SCHEMECOLOR_INDEX" val="7"/>
  <p:tag name="KSO_WM_UNIT_FILL_TYPE" val="1"/>
  <p:tag name="KSO_WM_FULL_TEXT_BEAUTIFY_COPY_ID" val="46"/>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200178_4*q_h_i*1_4_2"/>
  <p:tag name="KSO_WM_TEMPLATE_CATEGORY" val="diagram"/>
  <p:tag name="KSO_WM_TEMPLATE_INDEX" val="20200178"/>
  <p:tag name="KSO_WM_UNIT_LAYERLEVEL" val="1_1_1"/>
  <p:tag name="KSO_WM_TAG_VERSION" val="1.0"/>
  <p:tag name="KSO_WM_BEAUTIFY_FLAG" val="#wm#"/>
  <p:tag name="KSO_WM_UNIT_FILL_FORE_SCHEMECOLOR_INDEX" val="8"/>
  <p:tag name="KSO_WM_UNIT_FILL_TYPE" val="1"/>
  <p:tag name="KSO_WM_FULL_TEXT_BEAUTIFY_COPY_ID" val="47"/>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2"/>
  <p:tag name="KSO_WM_UNIT_ID" val="diagram20200178_4*q_h_i*1_5_2"/>
  <p:tag name="KSO_WM_TEMPLATE_CATEGORY" val="diagram"/>
  <p:tag name="KSO_WM_TEMPLATE_INDEX" val="20200178"/>
  <p:tag name="KSO_WM_UNIT_LAYERLEVEL" val="1_1_1"/>
  <p:tag name="KSO_WM_TAG_VERSION" val="1.0"/>
  <p:tag name="KSO_WM_BEAUTIFY_FLAG" val="#wm#"/>
  <p:tag name="KSO_WM_UNIT_FILL_FORE_SCHEMECOLOR_INDEX" val="9"/>
  <p:tag name="KSO_WM_UNIT_FILL_TYPE" val="1"/>
  <p:tag name="KSO_WM_FULL_TEXT_BEAUTIFY_COPY_ID" val="4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200178_4*q_i*1_1"/>
  <p:tag name="KSO_WM_TEMPLATE_CATEGORY" val="diagram"/>
  <p:tag name="KSO_WM_TEMPLATE_INDEX" val="20200178"/>
  <p:tag name="KSO_WM_UNIT_LAYERLEVEL" val="1_1"/>
  <p:tag name="KSO_WM_TAG_VERSION" val="1.0"/>
  <p:tag name="KSO_WM_BEAUTIFY_FLAG" val="#wm#"/>
  <p:tag name="KSO_WM_FULL_TEXT_BEAUTIFY_COPY_ID" val="49"/>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
  <p:tag name="KSO_WM_UNIT_ID" val="diagram20200178_4*q_i*1_2"/>
  <p:tag name="KSO_WM_TEMPLATE_CATEGORY" val="diagram"/>
  <p:tag name="KSO_WM_TEMPLATE_INDEX" val="20200178"/>
  <p:tag name="KSO_WM_UNIT_LAYERLEVEL" val="1_1"/>
  <p:tag name="KSO_WM_TAG_VERSION" val="1.0"/>
  <p:tag name="KSO_WM_BEAUTIFY_FLAG" val="#wm#"/>
  <p:tag name="KSO_WM_FULL_TEXT_BEAUTIFY_COPY_ID" val="50"/>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3"/>
  <p:tag name="KSO_WM_UNIT_ID" val="diagram20200178_4*q_i*1_3"/>
  <p:tag name="KSO_WM_TEMPLATE_CATEGORY" val="diagram"/>
  <p:tag name="KSO_WM_TEMPLATE_INDEX" val="20200178"/>
  <p:tag name="KSO_WM_UNIT_LAYERLEVEL" val="1_1"/>
  <p:tag name="KSO_WM_TAG_VERSION" val="1.0"/>
  <p:tag name="KSO_WM_BEAUTIFY_FLAG" val="#wm#"/>
  <p:tag name="KSO_WM_FULL_TEXT_BEAUTIFY_COPY_ID" val="5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4"/>
  <p:tag name="KSO_WM_UNIT_ID" val="diagram20200178_4*q_i*1_4"/>
  <p:tag name="KSO_WM_TEMPLATE_CATEGORY" val="diagram"/>
  <p:tag name="KSO_WM_TEMPLATE_INDEX" val="20200178"/>
  <p:tag name="KSO_WM_UNIT_LAYERLEVEL" val="1_1"/>
  <p:tag name="KSO_WM_TAG_VERSION" val="1.0"/>
  <p:tag name="KSO_WM_BEAUTIFY_FLAG" val="#wm#"/>
  <p:tag name="KSO_WM_FULL_TEXT_BEAUTIFY_COPY_ID" val="5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5"/>
  <p:tag name="KSO_WM_UNIT_ID" val="diagram20200178_4*q_i*1_5"/>
  <p:tag name="KSO_WM_TEMPLATE_CATEGORY" val="diagram"/>
  <p:tag name="KSO_WM_TEMPLATE_INDEX" val="20200178"/>
  <p:tag name="KSO_WM_UNIT_LAYERLEVEL" val="1_1"/>
  <p:tag name="KSO_WM_TAG_VERSION" val="1.0"/>
  <p:tag name="KSO_WM_BEAUTIFY_FLAG" val="#wm#"/>
  <p:tag name="KSO_WM_FULL_TEXT_BEAUTIFY_COPY_ID" val="56"/>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6"/>
  <p:tag name="KSO_WM_UNIT_ID" val="diagram20200178_4*q_i*1_6"/>
  <p:tag name="KSO_WM_TEMPLATE_CATEGORY" val="diagram"/>
  <p:tag name="KSO_WM_TEMPLATE_INDEX" val="20200178"/>
  <p:tag name="KSO_WM_UNIT_LAYERLEVEL" val="1_1"/>
  <p:tag name="KSO_WM_TAG_VERSION" val="1.0"/>
  <p:tag name="KSO_WM_BEAUTIFY_FLAG" val="#wm#"/>
  <p:tag name="KSO_WM_FULL_TEXT_BEAUTIFY_COPY_ID" val="57"/>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00178_4*q_h_i*1_2_1"/>
  <p:tag name="KSO_WM_TEMPLATE_CATEGORY" val="diagram"/>
  <p:tag name="KSO_WM_TEMPLATE_INDEX" val="20200178"/>
  <p:tag name="KSO_WM_UNIT_LAYERLEVEL" val="1_1_1"/>
  <p:tag name="KSO_WM_TAG_VERSION" val="1.0"/>
  <p:tag name="KSO_WM_BEAUTIFY_FLAG" val="#wm#"/>
  <p:tag name="KSO_WM_UNIT_TEXT_FILL_FORE_SCHEMECOLOR_INDEX" val="13"/>
  <p:tag name="KSO_WM_UNIT_TEXT_FILL_TYPE" val="1"/>
  <p:tag name="KSO_WM_FULL_TEXT_BEAUTIFY_COPY_ID" val="103"/>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200178_4*q_h_i*1_4_1"/>
  <p:tag name="KSO_WM_TEMPLATE_CATEGORY" val="diagram"/>
  <p:tag name="KSO_WM_TEMPLATE_INDEX" val="20200178"/>
  <p:tag name="KSO_WM_UNIT_LAYERLEVEL" val="1_1_1"/>
  <p:tag name="KSO_WM_TAG_VERSION" val="1.0"/>
  <p:tag name="KSO_WM_BEAUTIFY_FLAG" val="#wm#"/>
  <p:tag name="KSO_WM_UNIT_TEXT_FILL_FORE_SCHEMECOLOR_INDEX" val="13"/>
  <p:tag name="KSO_WM_UNIT_TEXT_FILL_TYPE" val="1"/>
  <p:tag name="KSO_WM_FULL_TEXT_BEAUTIFY_COPY_ID" val="104"/>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00178_4*q_h_i*1_3_1"/>
  <p:tag name="KSO_WM_TEMPLATE_CATEGORY" val="diagram"/>
  <p:tag name="KSO_WM_TEMPLATE_INDEX" val="20200178"/>
  <p:tag name="KSO_WM_UNIT_LAYERLEVEL" val="1_1_1"/>
  <p:tag name="KSO_WM_TAG_VERSION" val="1.0"/>
  <p:tag name="KSO_WM_BEAUTIFY_FLAG" val="#wm#"/>
  <p:tag name="KSO_WM_UNIT_TEXT_FILL_FORE_SCHEMECOLOR_INDEX" val="13"/>
  <p:tag name="KSO_WM_UNIT_TEXT_FILL_TYPE" val="1"/>
  <p:tag name="KSO_WM_FULL_TEXT_BEAUTIFY_COPY_ID" val="78"/>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1"/>
  <p:tag name="KSO_WM_UNIT_ID" val="diagram20200178_4*q_h_i*1_5_1"/>
  <p:tag name="KSO_WM_TEMPLATE_CATEGORY" val="diagram"/>
  <p:tag name="KSO_WM_TEMPLATE_INDEX" val="20200178"/>
  <p:tag name="KSO_WM_UNIT_LAYERLEVEL" val="1_1_1"/>
  <p:tag name="KSO_WM_TAG_VERSION" val="1.0"/>
  <p:tag name="KSO_WM_BEAUTIFY_FLAG" val="#wm#"/>
  <p:tag name="KSO_WM_UNIT_TEXT_FILL_FORE_SCHEMECOLOR_INDEX" val="13"/>
  <p:tag name="KSO_WM_UNIT_TEXT_FILL_TYPE" val="1"/>
  <p:tag name="KSO_WM_FULL_TEXT_BEAUTIFY_COPY_ID" val="79"/>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00178_4*q_h_i*1_1_1"/>
  <p:tag name="KSO_WM_TEMPLATE_CATEGORY" val="diagram"/>
  <p:tag name="KSO_WM_TEMPLATE_INDEX" val="20200178"/>
  <p:tag name="KSO_WM_UNIT_LAYERLEVEL" val="1_1_1"/>
  <p:tag name="KSO_WM_TAG_VERSION" val="1.0"/>
  <p:tag name="KSO_WM_BEAUTIFY_FLAG" val="#wm#"/>
  <p:tag name="KSO_WM_UNIT_TEXT_FILL_FORE_SCHEMECOLOR_INDEX" val="13"/>
  <p:tag name="KSO_WM_UNIT_TEXT_FILL_TYPE" val="1"/>
  <p:tag name="KSO_WM_FULL_TEXT_BEAUTIFY_COPY_ID" val="10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1"/>
  <p:tag name="KSO_WM_UNIT_ID" val="diagram20200178_4*q_h_i*1_6_1"/>
  <p:tag name="KSO_WM_TEMPLATE_CATEGORY" val="diagram"/>
  <p:tag name="KSO_WM_TEMPLATE_INDEX" val="20200178"/>
  <p:tag name="KSO_WM_UNIT_LAYERLEVEL" val="1_1_1"/>
  <p:tag name="KSO_WM_TAG_VERSION" val="1.0"/>
  <p:tag name="KSO_WM_BEAUTIFY_FLAG" val="#wm#"/>
  <p:tag name="KSO_WM_UNIT_FILL_FORE_SCHEMECOLOR_INDEX" val="14"/>
  <p:tag name="KSO_WM_UNIT_FILL_TYPE" val="1"/>
  <p:tag name="KSO_WM_FULL_TEXT_BEAUTIFY_COPY_ID" val="83"/>
</p:tagLst>
</file>

<file path=ppt/tags/tag21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00178_4*q_h_f*1_1_1"/>
  <p:tag name="KSO_WM_TEMPLATE_CATEGORY" val="diagram"/>
  <p:tag name="KSO_WM_TEMPLATE_INDEX" val="2020017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85"/>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6_1"/>
  <p:tag name="KSO_WM_UNIT_ID" val="diagram20200178_4*q_h_f*1_6_1"/>
  <p:tag name="KSO_WM_TEMPLATE_CATEGORY" val="diagram"/>
  <p:tag name="KSO_WM_TEMPLATE_INDEX" val="2020017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87"/>
</p:tagLst>
</file>

<file path=ppt/tags/tag22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5_1"/>
  <p:tag name="KSO_WM_UNIT_ID" val="diagram20200178_4*q_h_f*1_5_1"/>
  <p:tag name="KSO_WM_TEMPLATE_CATEGORY" val="diagram"/>
  <p:tag name="KSO_WM_TEMPLATE_INDEX" val="2020017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89"/>
</p:tagLst>
</file>

<file path=ppt/tags/tag22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00178_4*q_h_f*1_2_1"/>
  <p:tag name="KSO_WM_TEMPLATE_CATEGORY" val="diagram"/>
  <p:tag name="KSO_WM_TEMPLATE_INDEX" val="2020017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92"/>
</p:tagLst>
</file>

<file path=ppt/tags/tag22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00178_4*q_h_f*1_3_1"/>
  <p:tag name="KSO_WM_TEMPLATE_CATEGORY" val="diagram"/>
  <p:tag name="KSO_WM_TEMPLATE_INDEX" val="2020017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94"/>
</p:tagLst>
</file>

<file path=ppt/tags/tag22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200178_4*q_h_f*1_4_1"/>
  <p:tag name="KSO_WM_TEMPLATE_CATEGORY" val="diagram"/>
  <p:tag name="KSO_WM_TEMPLATE_INDEX" val="2020017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FULL_TEXT_BEAUTIFY_COPY_ID" val="96"/>
</p:tagLst>
</file>

<file path=ppt/tags/tag225.xml><?xml version="1.0" encoding="utf-8"?>
<p:tagLst xmlns:p="http://schemas.openxmlformats.org/presentationml/2006/main">
  <p:tag name="KSO_WM_FULL_TEXT_BEAUTIFY_COPY_ID" val="2"/>
</p:tagLst>
</file>

<file path=ppt/tags/tag226.xml><?xml version="1.0" encoding="utf-8"?>
<p:tagLst xmlns:p="http://schemas.openxmlformats.org/presentationml/2006/main">
  <p:tag name="KSO_WM_FULL_TEXT_BEAUTIFY_COPY_ID" val="5"/>
</p:tagLst>
</file>

<file path=ppt/tags/tag227.xml><?xml version="1.0" encoding="utf-8"?>
<p:tagLst xmlns:p="http://schemas.openxmlformats.org/presentationml/2006/main">
  <p:tag name="KSO_WM_FULL_TEXT_BEAUTIFY_COPY_ID" val="150996488"/>
</p:tagLst>
</file>

<file path=ppt/tags/tag228.xml><?xml version="1.0" encoding="utf-8"?>
<p:tagLst xmlns:p="http://schemas.openxmlformats.org/presentationml/2006/main">
  <p:tag name="KSO_WM_FULL_TEXT_BEAUTIFY_COPY_ID" val="5"/>
</p:tagLst>
</file>

<file path=ppt/tags/tag229.xml><?xml version="1.0" encoding="utf-8"?>
<p:tagLst xmlns:p="http://schemas.openxmlformats.org/presentationml/2006/main">
  <p:tag name="KSO_WM_FULL_TEXT_BEAUTIFY_COPY_ID"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0.xml><?xml version="1.0" encoding="utf-8"?>
<p:tagLst xmlns:p="http://schemas.openxmlformats.org/presentationml/2006/main">
  <p:tag name="KSO_WM_FULL_TEXT_BEAUTIFY_COPY_ID" val="150996489"/>
</p:tagLst>
</file>

<file path=ppt/tags/tag231.xml><?xml version="1.0" encoding="utf-8"?>
<p:tagLst xmlns:p="http://schemas.openxmlformats.org/presentationml/2006/main">
  <p:tag name="KSO_WM_FULL_TEXT_BEAUTIFY_COPY_ID" val="2"/>
</p:tagLst>
</file>

<file path=ppt/tags/tag232.xml><?xml version="1.0" encoding="utf-8"?>
<p:tagLst xmlns:p="http://schemas.openxmlformats.org/presentationml/2006/main">
  <p:tag name="KSO_WM_FULL_TEXT_BEAUTIFY_COPY_ID" val="3"/>
</p:tagLst>
</file>

<file path=ppt/tags/tag233.xml><?xml version="1.0" encoding="utf-8"?>
<p:tagLst xmlns:p="http://schemas.openxmlformats.org/presentationml/2006/main">
  <p:tag name="KSO_WM_FULL_TEXT_BEAUTIFY_COPY_ID" val="150996367"/>
</p:tagLst>
</file>

<file path=ppt/tags/tag234.xml><?xml version="1.0" encoding="utf-8"?>
<p:tagLst xmlns:p="http://schemas.openxmlformats.org/presentationml/2006/main">
  <p:tag name="KSO_WM_FULL_TEXT_BEAUTIFY_COPY_ID" val="9219"/>
</p:tagLst>
</file>

<file path=ppt/tags/tag235.xml><?xml version="1.0" encoding="utf-8"?>
<p:tagLst xmlns:p="http://schemas.openxmlformats.org/presentationml/2006/main">
  <p:tag name="KSO_WM_FULL_TEXT_BEAUTIFY_COPY_ID" val="35842"/>
</p:tagLst>
</file>

<file path=ppt/tags/tag236.xml><?xml version="1.0" encoding="utf-8"?>
<p:tagLst xmlns:p="http://schemas.openxmlformats.org/presentationml/2006/main">
  <p:tag name="KSO_WM_FULL_TEXT_BEAUTIFY_COPY_ID" val="35843"/>
  <p:tag name="KSO_WM_UNIT_PLACING_PICTURE_USER_VIEWPORT" val="{&quot;height&quot;:4767.5007874015746,&quot;width&quot;:4770}"/>
</p:tagLst>
</file>

<file path=ppt/tags/tag237.xml><?xml version="1.0" encoding="utf-8"?>
<p:tagLst xmlns:p="http://schemas.openxmlformats.org/presentationml/2006/main">
  <p:tag name="KSO_WM_FULL_TEXT_BEAUTIFY_COPY_ID" val="2"/>
  <p:tag name="KSO_WM_UNIT_PLACING_PICTURE_USER_VIEWPORT" val="{&quot;height&quot;:4646,&quot;width&quot;:4646}"/>
</p:tagLst>
</file>

<file path=ppt/tags/tag238.xml><?xml version="1.0" encoding="utf-8"?>
<p:tagLst xmlns:p="http://schemas.openxmlformats.org/presentationml/2006/main">
  <p:tag name="KSO_WM_FULL_TEXT_BEAUTIFY_COPY_ID" val="3"/>
</p:tagLst>
</file>

<file path=ppt/tags/tag239.xml><?xml version="1.0" encoding="utf-8"?>
<p:tagLst xmlns:p="http://schemas.openxmlformats.org/presentationml/2006/main">
  <p:tag name="KSO_WM_FULL_TEXT_BEAUTIFY_COPY_ID" val="4"/>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0.xml><?xml version="1.0" encoding="utf-8"?>
<p:tagLst xmlns:p="http://schemas.openxmlformats.org/presentationml/2006/main">
  <p:tag name="KSO_WM_FULL_TEXT_BEAUTIFY_COPY_ID" val="150996486"/>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FULL_TEXT_BEAUTIFY_COPY_ID" val="15362"/>
</p:tagLst>
</file>

<file path=ppt/tags/tag47.xml><?xml version="1.0" encoding="utf-8"?>
<p:tagLst xmlns:p="http://schemas.openxmlformats.org/presentationml/2006/main">
  <p:tag name="KSO_WM_FULL_TEXT_BEAUTIFY_COPY_ID" val="15363"/>
</p:tagLst>
</file>

<file path=ppt/tags/tag48.xml><?xml version="1.0" encoding="utf-8"?>
<p:tagLst xmlns:p="http://schemas.openxmlformats.org/presentationml/2006/main">
  <p:tag name="KSO_WM_FULL_TEXT_BEAUTIFY_COPY_ID" val="3"/>
</p:tagLst>
</file>

<file path=ppt/tags/tag49.xml><?xml version="1.0" encoding="utf-8"?>
<p:tagLst xmlns:p="http://schemas.openxmlformats.org/presentationml/2006/main">
  <p:tag name="KSO_WM_FULL_TEXT_BEAUTIFY_COPY_ID" val="1536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15367"/>
</p:tagLst>
</file>

<file path=ppt/tags/tag51.xml><?xml version="1.0" encoding="utf-8"?>
<p:tagLst xmlns:p="http://schemas.openxmlformats.org/presentationml/2006/main">
  <p:tag name="KSO_WM_FULL_TEXT_BEAUTIFY_COPY_ID" val="15368"/>
</p:tagLst>
</file>

<file path=ppt/tags/tag52.xml><?xml version="1.0" encoding="utf-8"?>
<p:tagLst xmlns:p="http://schemas.openxmlformats.org/presentationml/2006/main">
  <p:tag name="KSO_WM_FULL_TEXT_BEAUTIFY_COPY_ID" val="150995242"/>
</p:tagLst>
</file>

<file path=ppt/tags/tag53.xml><?xml version="1.0" encoding="utf-8"?>
<p:tagLst xmlns:p="http://schemas.openxmlformats.org/presentationml/2006/main">
  <p:tag name="KSO_WM_FULL_TEXT_BEAUTIFY_COPY_ID" val="31746"/>
</p:tagLst>
</file>

<file path=ppt/tags/tag54.xml><?xml version="1.0" encoding="utf-8"?>
<p:tagLst xmlns:p="http://schemas.openxmlformats.org/presentationml/2006/main">
  <p:tag name="KSO_WM_FULL_TEXT_BEAUTIFY_COPY_ID" val="31747"/>
</p:tagLst>
</file>

<file path=ppt/tags/tag55.xml><?xml version="1.0" encoding="utf-8"?>
<p:tagLst xmlns:p="http://schemas.openxmlformats.org/presentationml/2006/main">
  <p:tag name="KSO_WM_FULL_TEXT_BEAUTIFY_COPY_ID" val="31748"/>
</p:tagLst>
</file>

<file path=ppt/tags/tag56.xml><?xml version="1.0" encoding="utf-8"?>
<p:tagLst xmlns:p="http://schemas.openxmlformats.org/presentationml/2006/main">
  <p:tag name="KSO_WM_FULL_TEXT_BEAUTIFY_COPY_ID" val="31749"/>
</p:tagLst>
</file>

<file path=ppt/tags/tag57.xml><?xml version="1.0" encoding="utf-8"?>
<p:tagLst xmlns:p="http://schemas.openxmlformats.org/presentationml/2006/main">
  <p:tag name="KSO_WM_FULL_TEXT_BEAUTIFY_COPY_ID" val="31750"/>
</p:tagLst>
</file>

<file path=ppt/tags/tag58.xml><?xml version="1.0" encoding="utf-8"?>
<p:tagLst xmlns:p="http://schemas.openxmlformats.org/presentationml/2006/main">
  <p:tag name="KSO_WM_FULL_TEXT_BEAUTIFY_COPY_ID" val="15099592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4034_1*i*7"/>
  <p:tag name="KSO_WM_TEMPLATE_CATEGORY" val="diagram"/>
  <p:tag name="KSO_WM_TEMPLATE_INDEX" val="2020403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4034_1*i*2"/>
  <p:tag name="KSO_WM_TEMPLATE_CATEGORY" val="diagram"/>
  <p:tag name="KSO_WM_TEMPLATE_INDEX" val="20204034"/>
  <p:tag name="KSO_WM_UNIT_LAYERLEVEL" val="1"/>
  <p:tag name="KSO_WM_TAG_VERSION" val="1.0"/>
  <p:tag name="KSO_WM_BEAUTIFY_FLAG" val="#wm#"/>
  <p:tag name="KSO_WM_FULL_TEXT_BEAUTIFY_COPY_ID" val="67"/>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4034_1*i*3"/>
  <p:tag name="KSO_WM_TEMPLATE_CATEGORY" val="diagram"/>
  <p:tag name="KSO_WM_TEMPLATE_INDEX" val="20204034"/>
  <p:tag name="KSO_WM_UNIT_LAYERLEVEL" val="1"/>
  <p:tag name="KSO_WM_TAG_VERSION" val="1.0"/>
  <p:tag name="KSO_WM_BEAUTIFY_FLAG" val="#wm#"/>
  <p:tag name="KSO_WM_FULL_TEXT_BEAUTIFY_COPY_ID" val="6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4034_1*i*4"/>
  <p:tag name="KSO_WM_TEMPLATE_CATEGORY" val="diagram"/>
  <p:tag name="KSO_WM_TEMPLATE_INDEX" val="20204034"/>
  <p:tag name="KSO_WM_UNIT_LAYERLEVEL" val="1"/>
  <p:tag name="KSO_WM_TAG_VERSION" val="1.0"/>
  <p:tag name="KSO_WM_BEAUTIFY_FLAG" val="#wm#"/>
  <p:tag name="KSO_WM_FULL_TEXT_BEAUTIFY_COPY_ID" val="65"/>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4034_1*i*5"/>
  <p:tag name="KSO_WM_TEMPLATE_CATEGORY" val="diagram"/>
  <p:tag name="KSO_WM_TEMPLATE_INDEX" val="20204034"/>
  <p:tag name="KSO_WM_UNIT_LAYERLEVEL" val="1"/>
  <p:tag name="KSO_WM_TAG_VERSION" val="1.0"/>
  <p:tag name="KSO_WM_BEAUTIFY_FLAG" val="#wm#"/>
  <p:tag name="KSO_WM_FULL_TEXT_BEAUTIFY_COPY_ID" val="64"/>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4034_1*i*6"/>
  <p:tag name="KSO_WM_TEMPLATE_CATEGORY" val="diagram"/>
  <p:tag name="KSO_WM_TEMPLATE_INDEX" val="20204034"/>
  <p:tag name="KSO_WM_UNIT_LAYERLEVEL" val="1"/>
  <p:tag name="KSO_WM_TAG_VERSION" val="1.0"/>
  <p:tag name="KSO_WM_BEAUTIFY_FLAG" val="#wm#"/>
  <p:tag name="KSO_WM_FULL_TEXT_BEAUTIFY_COPY_ID" val="63"/>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4034_1*i*7"/>
  <p:tag name="KSO_WM_TEMPLATE_CATEGORY" val="diagram"/>
  <p:tag name="KSO_WM_TEMPLATE_INDEX" val="20204034"/>
  <p:tag name="KSO_WM_UNIT_LAYERLEVEL" val="1"/>
  <p:tag name="KSO_WM_TAG_VERSION" val="1.0"/>
  <p:tag name="KSO_WM_BEAUTIFY_FLAG" val="#wm#"/>
  <p:tag name="KSO_WM_FULL_TEXT_BEAUTIFY_COPY_ID" val="69"/>
</p:tagLst>
</file>

<file path=ppt/tags/tag66.xml><?xml version="1.0" encoding="utf-8"?>
<p:tagLst xmlns:p="http://schemas.openxmlformats.org/presentationml/2006/main">
  <p:tag name="KSO_WM_UNIT_NOCLEAR" val="0"/>
  <p:tag name="KSO_WM_UNIT_VALUE" val="408"/>
  <p:tag name="KSO_WM_UNIT_HIGHLIGHT" val="0"/>
  <p:tag name="KSO_WM_UNIT_COMPATIBLE" val="0"/>
  <p:tag name="KSO_WM_UNIT_DIAGRAM_ISNUMVISUAL" val="0"/>
  <p:tag name="KSO_WM_UNIT_DIAGRAM_ISREFERUNIT" val="0"/>
  <p:tag name="KSO_WM_UNIT_TYPE" val="f"/>
  <p:tag name="KSO_WM_UNIT_INDEX" val="1"/>
  <p:tag name="KSO_WM_UNIT_ID" val="diagram20204034_1*f*1"/>
  <p:tag name="KSO_WM_TEMPLATE_CATEGORY" val="diagram"/>
  <p:tag name="KSO_WM_TEMPLATE_INDEX" val="20204034"/>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
  <p:tag name="KSO_WM_UNIT_SUBTYPE" val="a"/>
  <p:tag name="KSO_WM_UNIT_TEXT_FILL_FORE_SCHEMECOLOR_INDEX_BRIGHTNESS" val="0.25"/>
  <p:tag name="KSO_WM_UNIT_TEXT_FILL_FORE_SCHEMECOLOR_INDEX" val="13"/>
  <p:tag name="KSO_WM_UNIT_TEXT_FILL_TYPE" val="1"/>
  <p:tag name="KSO_WM_FULL_TEXT_BEAUTIFY_COPY_ID" val="71"/>
</p:tagLst>
</file>

<file path=ppt/tags/tag67.xml><?xml version="1.0" encoding="utf-8"?>
<p:tagLst xmlns:p="http://schemas.openxmlformats.org/presentationml/2006/main">
  <p:tag name="KSO_WM_SLIDE_ID" val="diagram20204034_1"/>
  <p:tag name="KSO_WM_TEMPLATE_SUBCATEGORY" val="0"/>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4034"/>
  <p:tag name="KSO_WM_SLIDE_LAYOUT" val="f"/>
  <p:tag name="KSO_WM_SLIDE_LAYOUT_CNT" val="1"/>
  <p:tag name="KSO_WM_SLIDE_TYPE" val="text"/>
  <p:tag name="KSO_WM_SLIDE_SUBTYPE" val="pureTxt"/>
  <p:tag name="KSO_WM_SLIDE_SIZE" val="926*540"/>
  <p:tag name="KSO_WM_SLIDE_POSITION" val="35*0"/>
  <p:tag name="KSO_WM_FULL_TEXT_BEAUTIFY_COPY_ID" val="150996501"/>
</p:tagLst>
</file>

<file path=ppt/tags/tag68.xml><?xml version="1.0" encoding="utf-8"?>
<p:tagLst xmlns:p="http://schemas.openxmlformats.org/presentationml/2006/main">
  <p:tag name="KSO_WM_FULL_TEXT_BEAUTIFY_COPY_ID" val="2"/>
</p:tagLst>
</file>

<file path=ppt/tags/tag69.xml><?xml version="1.0" encoding="utf-8"?>
<p:tagLst xmlns:p="http://schemas.openxmlformats.org/presentationml/2006/main">
  <p:tag name="KSO_WM_FULL_TEXT_BEAUTIFY_COPY_ID" val="3584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p="http://schemas.openxmlformats.org/presentationml/2006/main">
  <p:tag name="KSO_WM_FULL_TEXT_BEAUTIFY_COPY_ID" val="8"/>
</p:tagLst>
</file>

<file path=ppt/tags/tag71.xml><?xml version="1.0" encoding="utf-8"?>
<p:tagLst xmlns:p="http://schemas.openxmlformats.org/presentationml/2006/main">
  <p:tag name="KSO_WM_FULL_TEXT_BEAUTIFY_COPY_ID" val="9"/>
</p:tagLst>
</file>

<file path=ppt/tags/tag72.xml><?xml version="1.0" encoding="utf-8"?>
<p:tagLst xmlns:p="http://schemas.openxmlformats.org/presentationml/2006/main">
  <p:tag name="KSO_WM_FULL_TEXT_BEAUTIFY_COPY_ID" val="10"/>
</p:tagLst>
</file>

<file path=ppt/tags/tag73.xml><?xml version="1.0" encoding="utf-8"?>
<p:tagLst xmlns:p="http://schemas.openxmlformats.org/presentationml/2006/main">
  <p:tag name="KSO_WM_FULL_TEXT_BEAUTIFY_COPY_ID" val="35846"/>
</p:tagLst>
</file>

<file path=ppt/tags/tag74.xml><?xml version="1.0" encoding="utf-8"?>
<p:tagLst xmlns:p="http://schemas.openxmlformats.org/presentationml/2006/main">
  <p:tag name="KSO_WM_FULL_TEXT_BEAUTIFY_COPY_ID" val="12"/>
</p:tagLst>
</file>

<file path=ppt/tags/tag75.xml><?xml version="1.0" encoding="utf-8"?>
<p:tagLst xmlns:p="http://schemas.openxmlformats.org/presentationml/2006/main">
  <p:tag name="KSO_WM_FULL_TEXT_BEAUTIFY_COPY_ID" val="150995923"/>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98_1*i*1"/>
  <p:tag name="KSO_WM_UNIT_LAYERLEVEL" val="1"/>
  <p:tag name="KSO_WM_TAG_VERSION" val="1.0"/>
  <p:tag name="KSO_WM_BEAUTIFY_FLAG" val="#wm#"/>
  <p:tag name="KSO_WM_UNIT_SUBTYPE" val="h"/>
  <p:tag name="KSO_WM_SLIDE_BACKGROUND_TYPE" val="frame"/>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98"/>
  <p:tag name="KSO_WM_UNIT_VALUE" val="1150"/>
  <p:tag name="KSO_WM_TEMPLATE_ASSEMBLE_XID" val="5fa9246e0f63d42c4845eafe"/>
  <p:tag name="KSO_WM_TEMPLATE_ASSEMBLE_GROUPID" val="5fa9246e0f63d42c4845eafe"/>
  <p:tag name="KSO_WM_FULL_TEXT_BEAUTIFY_COPY_ID" val="8"/>
</p:tagLst>
</file>

<file path=ppt/tags/tag77.xml><?xml version="1.0" encoding="utf-8"?>
<p:tagLst xmlns:p="http://schemas.openxmlformats.org/presentationml/2006/main">
  <p:tag name="KSO_WM_UNIT_VALUE" val="1311*973"/>
  <p:tag name="KSO_WM_UNIT_HIGHLIGHT" val="0"/>
  <p:tag name="KSO_WM_UNIT_COMPATIBLE" val="0"/>
  <p:tag name="KSO_WM_UNIT_DIAGRAM_ISNUMVISUAL" val="0"/>
  <p:tag name="KSO_WM_UNIT_DIAGRAM_ISREFERUNIT" val="0"/>
  <p:tag name="KSO_WM_UNIT_TYPE" val="d"/>
  <p:tag name="KSO_WM_UNIT_INDEX" val="1"/>
  <p:tag name="KSO_WM_UNIT_ID" val="diagram20212098_1*d*1"/>
  <p:tag name="KSO_WM_TEMPLATE_CATEGORY" val="diagram"/>
  <p:tag name="KSO_WM_TEMPLATE_INDEX" val="20212098"/>
  <p:tag name="KSO_WM_UNIT_LAYERLEVEL" val="1"/>
  <p:tag name="KSO_WM_TAG_VERSION" val="1.0"/>
  <p:tag name="KSO_WM_BEAUTIFY_FLAG" val="#wm#"/>
  <p:tag name="KSO_WM_CHIP_GROUPID" val="5e7310da9a230a26b9e88a19"/>
  <p:tag name="KSO_WM_CHIP_XID" val="5e7310da9a230a26b9e88a1a"/>
  <p:tag name="KSO_WM_UNIT_DEC_AREA_ID" val="12ffd1956f224c55b4261b4f1b3878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5303ecf5b354400b9372fbfc8f85f2f"/>
  <p:tag name="KSO_WM_UNIT_PLACING_PICTURE" val="85303ecf5b354400b9372fbfc8f85f2f"/>
  <p:tag name="KSO_WM_UNIT_SUPPORT_UNIT_TYPE" val="[&quot;d&quot;]"/>
  <p:tag name="KSO_WM_TEMPLATE_ASSEMBLE_XID" val="5fa9246e0f63d42c4845eafe"/>
  <p:tag name="KSO_WM_TEMPLATE_ASSEMBLE_GROUPID" val="5fa9246e0f63d42c4845eafe"/>
  <p:tag name="KSO_WM_UNIT_PICTURE_CLIP_FLAG" val="0"/>
  <p:tag name="KSO_WM_FULL_TEXT_BEAUTIFY_COPY_ID" val="4"/>
  <p:tag name="KSO_WM_UNIT_PLACING_PICTURE_USER_VIEWPORT" val="{&quot;height&quot;:5580,&quot;width&quot;:4140.029921259842}"/>
  <p:tag name="KSO_WM_UNIT_PLACING_PICTURE_INFO" val="{&quot;code&quot;:&quot;&quot;,&quot;full_picture&quot;:false,&quot;scheme&quot;:&quot;&quot;,&quot;spacing&quot;:5}"/>
  <p:tag name="KSO_WM_UNIT_PLACING_PICTURE_COLLAGE_VIEWPORT" val="{&quot;height&quot;:7367.2044745387757,&quot;width&quot;:5466.029921259842}"/>
</p:tagLst>
</file>

<file path=ppt/tags/tag78.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2"/>
  <p:tag name="KSO_WM_UNIT_HIGHLIGHT" val="0"/>
  <p:tag name="KSO_WM_UNIT_COMPATIBLE" val="0"/>
  <p:tag name="KSO_WM_UNIT_DIAGRAM_ISNUMVISUAL" val="0"/>
  <p:tag name="KSO_WM_UNIT_DIAGRAM_ISREFERUNIT" val="0"/>
  <p:tag name="KSO_WM_UNIT_TYPE" val="h_a"/>
  <p:tag name="KSO_WM_UNIT_INDEX" val="2_1"/>
  <p:tag name="KSO_WM_UNIT_ID" val="diagram20212098_1*h_a*2_1"/>
  <p:tag name="KSO_WM_TEMPLATE_CATEGORY" val="diagram"/>
  <p:tag name="KSO_WM_TEMPLATE_INDEX" val="20212098"/>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be2d2f8038ef4d3f80ea637c15b83f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04ae327261144e7b4f56a02a6b5b6d2"/>
  <p:tag name="KSO_WM_UNIT_TEXT_FILL_FORE_SCHEMECOLOR_INDEX_BRIGHTNESS" val="0"/>
  <p:tag name="KSO_WM_UNIT_TEXT_FILL_FORE_SCHEMECOLOR_INDEX" val="13"/>
  <p:tag name="KSO_WM_UNIT_TEXT_FILL_TYPE" val="1"/>
  <p:tag name="KSO_WM_TEMPLATE_ASSEMBLE_XID" val="5fa9246e0f63d42c4845eafe"/>
  <p:tag name="KSO_WM_TEMPLATE_ASSEMBLE_GROUPID" val="5fa9246e0f63d42c4845eafe"/>
  <p:tag name="KSO_WM_FULL_TEXT_BEAUTIFY_COPY_ID" val="11"/>
</p:tagLst>
</file>

<file path=ppt/tags/tag79.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diagram20212098_1*h_f*2_1"/>
  <p:tag name="KSO_WM_TEMPLATE_CATEGORY" val="diagram"/>
  <p:tag name="KSO_WM_TEMPLATE_INDEX" val="20212098"/>
  <p:tag name="KSO_WM_UNIT_LAYERLEVEL" val="1_1"/>
  <p:tag name="KSO_WM_TAG_VERSION" val="1.0"/>
  <p:tag name="KSO_WM_BEAUTIFY_FLAG" val="#wm#"/>
  <p:tag name="KSO_WM_UNIT_SUBTYPE" val="a"/>
  <p:tag name="KSO_WM_UNIT_DEFAULT_FONT" val="14;20;2"/>
  <p:tag name="KSO_WM_UNIT_BLOCK" val="0"/>
  <p:tag name="KSO_WM_UNIT_VALUE" val="99"/>
  <p:tag name="KSO_WM_UNIT_SHOW_EDIT_AREA_INDICATION" val="1"/>
  <p:tag name="KSO_WM_CHIP_GROUPID" val="5e6b05b36848fb12bee65ad8"/>
  <p:tag name="KSO_WM_CHIP_XID" val="5e6b05b36848fb12bee65ada"/>
  <p:tag name="KSO_WM_UNIT_DEC_AREA_ID" val="53ebcb0aa4e24327b380a0bbb996941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04ae327261144e7b4f56a02a6b5b6d2"/>
  <p:tag name="KSO_WM_UNIT_TEXT_FILL_FORE_SCHEMECOLOR_INDEX_BRIGHTNESS" val="0.25"/>
  <p:tag name="KSO_WM_UNIT_TEXT_FILL_FORE_SCHEMECOLOR_INDEX" val="13"/>
  <p:tag name="KSO_WM_UNIT_TEXT_FILL_TYPE" val="1"/>
  <p:tag name="KSO_WM_TEMPLATE_ASSEMBLE_XID" val="5fa9246e0f63d42c4845eafe"/>
  <p:tag name="KSO_WM_TEMPLATE_ASSEMBLE_GROUPID" val="5fa9246e0f63d42c4845eafe"/>
  <p:tag name="KSO_WM_FULL_TEXT_BEAUTIFY_COPY_ID" val="1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2"/>
  <p:tag name="KSO_WM_UNIT_HIGHLIGHT" val="0"/>
  <p:tag name="KSO_WM_UNIT_COMPATIBLE" val="0"/>
  <p:tag name="KSO_WM_UNIT_DIAGRAM_ISNUMVISUAL" val="0"/>
  <p:tag name="KSO_WM_UNIT_DIAGRAM_ISREFERUNIT" val="0"/>
  <p:tag name="KSO_WM_UNIT_TYPE" val="h_a"/>
  <p:tag name="KSO_WM_UNIT_INDEX" val="1_1"/>
  <p:tag name="KSO_WM_UNIT_ID" val="diagram20212098_1*h_a*1_1"/>
  <p:tag name="KSO_WM_TEMPLATE_CATEGORY" val="diagram"/>
  <p:tag name="KSO_WM_TEMPLATE_INDEX" val="20212098"/>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7421480bffc4e38a62c04b6d7078ec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7bace7e8dfc4ebb8ac521442249aec8"/>
  <p:tag name="KSO_WM_UNIT_TEXT_FILL_FORE_SCHEMECOLOR_INDEX_BRIGHTNESS" val="0"/>
  <p:tag name="KSO_WM_UNIT_TEXT_FILL_FORE_SCHEMECOLOR_INDEX" val="13"/>
  <p:tag name="KSO_WM_UNIT_TEXT_FILL_TYPE" val="1"/>
  <p:tag name="KSO_WM_TEMPLATE_ASSEMBLE_XID" val="5fa9246e0f63d42c4845eafe"/>
  <p:tag name="KSO_WM_TEMPLATE_ASSEMBLE_GROUPID" val="5fa9246e0f63d42c4845eafe"/>
  <p:tag name="KSO_WM_FULL_TEXT_BEAUTIFY_COPY_ID" val="2"/>
</p:tagLst>
</file>

<file path=ppt/tags/tag81.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2098_1*h_f*1_1"/>
  <p:tag name="KSO_WM_TEMPLATE_CATEGORY" val="diagram"/>
  <p:tag name="KSO_WM_TEMPLATE_INDEX" val="20212098"/>
  <p:tag name="KSO_WM_UNIT_LAYERLEVEL" val="1_1"/>
  <p:tag name="KSO_WM_TAG_VERSION" val="1.0"/>
  <p:tag name="KSO_WM_BEAUTIFY_FLAG" val="#wm#"/>
  <p:tag name="KSO_WM_UNIT_SUBTYPE" val="a"/>
  <p:tag name="KSO_WM_UNIT_DEFAULT_FONT" val="14;20;2"/>
  <p:tag name="KSO_WM_UNIT_BLOCK" val="0"/>
  <p:tag name="KSO_WM_UNIT_VALUE" val="99"/>
  <p:tag name="KSO_WM_UNIT_SHOW_EDIT_AREA_INDICATION" val="1"/>
  <p:tag name="KSO_WM_CHIP_GROUPID" val="5e6b05b36848fb12bee65ad8"/>
  <p:tag name="KSO_WM_CHIP_XID" val="5e6b05b36848fb12bee65ada"/>
  <p:tag name="KSO_WM_UNIT_DEC_AREA_ID" val="6053f1fcb3584c618ff4496d479a6bd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7bace7e8dfc4ebb8ac521442249aec8"/>
  <p:tag name="KSO_WM_UNIT_TEXT_FILL_FORE_SCHEMECOLOR_INDEX_BRIGHTNESS" val="0.25"/>
  <p:tag name="KSO_WM_UNIT_TEXT_FILL_FORE_SCHEMECOLOR_INDEX" val="13"/>
  <p:tag name="KSO_WM_UNIT_TEXT_FILL_TYPE" val="1"/>
  <p:tag name="KSO_WM_TEMPLATE_ASSEMBLE_XID" val="5fa9246e0f63d42c4845eafe"/>
  <p:tag name="KSO_WM_TEMPLATE_ASSEMBLE_GROUPID" val="5fa9246e0f63d42c4845eafe"/>
  <p:tag name="KSO_WM_UNIT_SMARTLAYOUT_COMPRESS_INFO" val="{&#10;    &quot;id&quot;: &quot;2020-11-09T19:13:52&quot;,&#10;    &quot;max&quot;: 107.74692769884123,&#10;    &quot;maxV&quot;: 27.045670384684854,&#10;    &quot;parentMax&quot;: {&#10;        &quot;max&quot;: 0,&#10;        &quot;parentMax&quot;: {&#10;            &quot;max&quot;: 41.040551181102387&#10;        }&#10;    },&#10;    &quot;topChanged&quot;: 25.23747869371428&#10;}&#10;"/>
  <p:tag name="KSO_WM_FULL_TEXT_BEAUTIFY_COPY_ID" val="5"/>
</p:tagLst>
</file>

<file path=ppt/tags/tag82.xml><?xml version="1.0" encoding="utf-8"?>
<p:tagLst xmlns:p="http://schemas.openxmlformats.org/presentationml/2006/main">
  <p:tag name="KSO_WM_SLIDE_BACKGROUND" val="[&quot;general&quot;,&quot;frame&quot;]"/>
  <p:tag name="KSO_WM_SLIDE_RATIO" val="1.777778"/>
  <p:tag name="KSO_WM_CHIP_XID" val="5e7f221024b822ad86e01ece"/>
  <p:tag name="KSO_WM_CHIP_FILLPROP" val="[[{&quot;text_align&quot;:&quot;lm&quot;,&quot;text_direction&quot;:&quot;horizontal&quot;,&quot;support_features&quot;:[&quot;collage&quot;,&quot;carousel&quot;],&quot;support_big_font&quot;:false,&quot;fill_id&quot;:&quot;1844703c50c14f5b98dd96f549c2745d&quot;,&quot;fill_align&quot;:&quot;lm&quot;,&quot;chip_types&quot;:[&quot;text&quot;,&quot;picture&quot;]},{&quot;text_align&quot;:&quot;lm&quot;,&quot;text_direction&quot;:&quot;horizontal&quot;,&quot;support_big_font&quot;:false,&quot;fill_id&quot;:&quot;f3f753463f8342ae96b91647223dcfe6&quot;,&quot;fill_align&quot;:&quot;lm&quot;,&quot;chip_types&quot;:[&quot;picture&quot;]},{&quot;text_align&quot;:&quot;lm&quot;,&quot;text_direction&quot;:&quot;horizontal&quot;,&quot;support_big_font&quot;:false,&quot;fill_id&quot;:&quot;a3d9fbbbda2e4197af59db904a6734bf&quot;,&quot;fill_align&quot;:&quot;lm&quot;,&quot;chip_types&quot;:[&quot;picture&quot;]}],[{&quot;text_align&quot;:&quot;lm&quot;,&quot;text_direction&quot;:&quot;horizontal&quot;,&quot;support_features&quot;:[&quot;collage&quot;,&quot;carousel&quot;],&quot;support_big_font&quot;:false,&quot;fill_id&quot;:&quot;1844703c50c14f5b98dd96f549c2745d&quot;,&quot;fill_align&quot;:&quot;lm&quot;,&quot;chip_types&quot;:[&quot;text&quot;,&quot;picture&quot;]},{&quot;text_align&quot;:&quot;lm&quot;,&quot;text_direction&quot;:&quot;horizontal&quot;,&quot;support_big_font&quot;:false,&quot;fill_id&quot;:&quot;f3f753463f8342ae96b91647223dcfe6&quot;,&quot;fill_align&quot;:&quot;lm&quot;,&quot;chip_types&quot;:[&quot;text&quot;]},{&quot;text_align&quot;:&quot;lm&quot;,&quot;text_direction&quot;:&quot;horizontal&quot;,&quot;support_big_font&quot;:false,&quot;fill_id&quot;:&quot;a3d9fbbbda2e4197af59db904a6734bf&quot;,&quot;fill_align&quot;:&quot;lm&quot;,&quot;chip_types&quot;:[&quot;text&quot;]}]]"/>
  <p:tag name="KSO_WM_SLIDE_ID" val="diagram2021209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480.899*286.95"/>
  <p:tag name="KSO_WM_SLIDE_POSITION" val="395.05*169.05"/>
  <p:tag name="KSO_WM_TAG_VERSION" val="1.0"/>
  <p:tag name="KSO_WM_BEAUTIFY_FLAG" val="#wm#"/>
  <p:tag name="KSO_WM_TEMPLATE_CATEGORY" val="diagram"/>
  <p:tag name="KSO_WM_TEMPLATE_INDEX" val="20212098"/>
  <p:tag name="KSO_WM_SLIDE_LAYOUT" val="d_h"/>
  <p:tag name="KSO_WM_SLIDE_LAYOUT_CNT" val="1_2"/>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11-09T19:13:52&quot;,&quot;maxSize&quot;:{&quot;size1&quot;:41.299999999999997},&quot;minSize&quot;:{&quot;size1&quot;:33.799999999999997},&quot;normalSize&quot;:{&quot;size1&quot;:37.600000000000001},&quot;subLayout&quot;:[{&quot;id&quot;:&quot;2020-11-09T19:13:52&quot;,&quot;margin&quot;:{&quot;bottom&quot;:1.6929999589920044,&quot;left&quot;:1.2697499990463257,&quot;right&quot;:0.019500002264976501,&quot;top&quot;:1.6929999589920044},&quot;type&quot;:0},{&quot;direction&quot;:1,&quot;id&quot;:&quot;2020-11-09T19:13:52&quot;,&quot;maxSize&quot;:{&quot;size1&quot;:50.100000000000001},&quot;minSize&quot;:{&quot;size1&quot;:38},&quot;normalSize&quot;:{&quot;size1&quot;:42.946754498032419},&quot;subLayout&quot;:[{&quot;id&quot;:&quot;2020-11-09T19:13:52&quot;,&quot;margin&quot;:{&quot;bottom&quot;:1.6929999589920044,&quot;left&quot;:0.90750002861022949,&quot;right&quot;:0.019500002264976501,&quot;top&quot;:1.6929999589920044},&quot;maxSize&quot;:{&quot;size1&quot;:46.424128101490169},&quot;minSize&quot;:{&quot;size1&quot;:30.52412810149016},&quot;normalSize&quot;:{&quot;size1&quot;:30.524128101490163},&quot;subLayout&quot;:[{&quot;id&quot;:&quot;2020-11-09T19:13:52&quot;,&quot;margin&quot;:{&quot;bottom&quot;:0.046929791569709778,&quot;left&quot;:0.90750002861022949,&quot;right&quot;:0.019500002264976501,&quot;top&quot;:1.6929999589920044},&quot;type&quot;:0},{&quot;id&quot;:&quot;2020-11-09T19:13:52&quot;,&quot;margin&quot;:{&quot;bottom&quot;:1.6929999589920044,&quot;left&quot;:0.90750002861022949,&quot;right&quot;:0.019500002264976501,&quot;top&quot;:0.14886198937892914},&quot;type&quot;:0}],&quot;type&quot;:0},{&quot;id&quot;:&quot;2020-11-09T19:13:52&quot;,&quot;margin&quot;:{&quot;bottom&quot;:1.6929999589920044,&quot;left&quot;:0.64049994945526123,&quot;right&quot;:1.2697499990463257,&quot;top&quot;:1.6929999589920044},&quot;maxSize&quot;:{&quot;size1&quot;:46.424128101490169},&quot;minSize&quot;:{&quot;size1&quot;:30.52412810149016},&quot;normalSize&quot;:{&quot;size1&quot;:30.524128101490163},&quot;subLayout&quot;:[{&quot;id&quot;:&quot;2020-11-09T19:13:52&quot;,&quot;margin&quot;:{&quot;bottom&quot;:0.046929791569709778,&quot;left&quot;:0.64049994945526123,&quot;right&quot;:1.2697499990463257,&quot;top&quot;:1.6929999589920044},&quot;type&quot;:0},{&quot;id&quot;:&quot;2020-11-09T19:13:52&quot;,&quot;margin&quot;:{&quot;bottom&quot;:1.6929999589920044,&quot;left&quot;:0.64049994945526123,&quot;right&quot;:1.2697499990463257,&quot;top&quot;:0.14886198937892914},&quot;type&quot;:0}],&quot;type&quot;:0}],&quot;type&quot;:0}],&quot;type&quot;:0}"/>
  <p:tag name="KSO_WM_SLIDE_CAN_ADD_NAVIGATION" val="1"/>
  <p:tag name="KSO_WM_CHIP_DECFILLPROP" val="[]"/>
  <p:tag name="KSO_WM_CHIP_GROUPID" val="5e7f221024b822ad86e01ecd"/>
  <p:tag name="KSO_WM_SLIDE_BK_DARK_LIGHT" val="2"/>
  <p:tag name="KSO_WM_SLIDE_BACKGROUND_TYPE" val="frame"/>
  <p:tag name="KSO_WM_SLIDE_SUPPORT_FEATURE_TYPE" val="3"/>
  <p:tag name="KSO_WM_TEMPLATE_ASSEMBLE_XID" val="5fa9246e0f63d42c4845eafe"/>
  <p:tag name="KSO_WM_TEMPLATE_ASSEMBLE_GROUPID" val="5fa9246e0f63d42c4845eafe"/>
  <p:tag name="KSO_WM_FULL_TEXT_BEAUTIFY_COPY_ID" val="150996500"/>
</p:tagLst>
</file>

<file path=ppt/tags/tag83.xml><?xml version="1.0" encoding="utf-8"?>
<p:tagLst xmlns:p="http://schemas.openxmlformats.org/presentationml/2006/main">
  <p:tag name="KSO_WM_UNIT_VALUE" val="1904*1396"/>
  <p:tag name="KSO_WM_UNIT_HIGHLIGHT" val="0"/>
  <p:tag name="KSO_WM_UNIT_COMPATIBLE" val="1"/>
  <p:tag name="KSO_WM_UNIT_DIAGRAM_ISNUMVISUAL" val="0"/>
  <p:tag name="KSO_WM_UNIT_DIAGRAM_ISREFERUNIT" val="0"/>
  <p:tag name="KSO_WM_UNIT_TYPE" val="d"/>
  <p:tag name="KSO_WM_UNIT_INDEX" val="1"/>
  <p:tag name="KSO_WM_UNIT_ID" val="diagram20212983_1*d*1"/>
  <p:tag name="KSO_WM_TEMPLATE_CATEGORY" val="diagram"/>
  <p:tag name="KSO_WM_TEMPLATE_INDEX" val="20212983"/>
  <p:tag name="KSO_WM_UNIT_LAYERLEVEL" val="1"/>
  <p:tag name="KSO_WM_TAG_VERSION" val="1.0"/>
  <p:tag name="KSO_WM_BEAUTIFY_FLAG" val="#wm#"/>
  <p:tag name="KSO_WM_CHIP_GROUPID" val="5e7310da9a230a26b9e88a19"/>
  <p:tag name="KSO_WM_CHIP_XID" val="5e7310da9a230a26b9e88a1a"/>
  <p:tag name="KSO_WM_UNIT_DEC_AREA_ID" val="4756d2afa22a4c76836e370176e6d60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a7594466e334549b05300f645ac08d4"/>
  <p:tag name="KSO_WM_UNIT_PLACING_PICTURE" val="0a7594466e334549b05300f645ac08d4"/>
  <p:tag name="KSO_WM_TEMPLATE_ASSEMBLE_XID" val="5f9fd39458547e52881a9a57"/>
  <p:tag name="KSO_WM_TEMPLATE_ASSEMBLE_GROUPID" val="5f9fd39458547e52881a9a57"/>
</p:tagLst>
</file>

<file path=ppt/tags/tag84.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12983_1*a*1"/>
  <p:tag name="KSO_WM_TEMPLATE_CATEGORY" val="diagram"/>
  <p:tag name="KSO_WM_TEMPLATE_INDEX" val="20212983"/>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d40fc61faa34d27b92d814a6e54456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bfb51ab0f6bb48949133322036d2c24e"/>
  <p:tag name="KSO_WM_UNIT_TEXT_FILL_FORE_SCHEMECOLOR_INDEX_BRIGHTNESS" val="0"/>
  <p:tag name="KSO_WM_UNIT_TEXT_FILL_FORE_SCHEMECOLOR_INDEX" val="13"/>
  <p:tag name="KSO_WM_UNIT_TEXT_FILL_TYPE" val="1"/>
  <p:tag name="KSO_WM_TEMPLATE_ASSEMBLE_XID" val="5f9fd39458547e52881a9a57"/>
  <p:tag name="KSO_WM_TEMPLATE_ASSEMBLE_GROUPID" val="5f9fd39458547e52881a9a57"/>
</p:tagLst>
</file>

<file path=ppt/tags/tag85.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3"/>
  <p:tag name="KSO_WM_UNIT_HIGHLIGHT" val="0"/>
  <p:tag name="KSO_WM_UNIT_COMPATIBLE" val="0"/>
  <p:tag name="KSO_WM_UNIT_DIAGRAM_ISNUMVISUAL" val="0"/>
  <p:tag name="KSO_WM_UNIT_DIAGRAM_ISREFERUNIT" val="0"/>
  <p:tag name="KSO_WM_UNIT_TYPE" val="h_a"/>
  <p:tag name="KSO_WM_UNIT_INDEX" val="1_1"/>
  <p:tag name="KSO_WM_UNIT_ID" val="diagram20212983_1*h_a*1_1"/>
  <p:tag name="KSO_WM_TEMPLATE_CATEGORY" val="diagram"/>
  <p:tag name="KSO_WM_TEMPLATE_INDEX" val="20212983"/>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8cf91c5e9a0c47808a87d03028ef0c6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4daa36776f74151b46a9f3bbbd659ae"/>
  <p:tag name="KSO_WM_UNIT_TEXT_FILL_FORE_SCHEMECOLOR_INDEX_BRIGHTNESS" val="0"/>
  <p:tag name="KSO_WM_UNIT_TEXT_FILL_FORE_SCHEMECOLOR_INDEX" val="13"/>
  <p:tag name="KSO_WM_UNIT_TEXT_FILL_TYPE" val="1"/>
  <p:tag name="KSO_WM_TEMPLATE_ASSEMBLE_XID" val="5f9fd39458547e52881a9a57"/>
  <p:tag name="KSO_WM_TEMPLATE_ASSEMBLE_GROUPID" val="5f9fd39458547e52881a9a57"/>
</p:tagLst>
</file>

<file path=ppt/tags/tag86.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2983_1*h_f*1_1"/>
  <p:tag name="KSO_WM_TEMPLATE_CATEGORY" val="diagram"/>
  <p:tag name="KSO_WM_TEMPLATE_INDEX" val="20212983"/>
  <p:tag name="KSO_WM_UNIT_LAYERLEVEL" val="1_1"/>
  <p:tag name="KSO_WM_TAG_VERSION" val="1.0"/>
  <p:tag name="KSO_WM_BEAUTIFY_FLAG" val="#wm#"/>
  <p:tag name="KSO_WM_UNIT_SUBTYPE" val="a"/>
  <p:tag name="KSO_WM_UNIT_DEFAULT_FONT" val="14;20;2"/>
  <p:tag name="KSO_WM_UNIT_BLOCK" val="0"/>
  <p:tag name="KSO_WM_UNIT_VALUE" val="138"/>
  <p:tag name="KSO_WM_UNIT_SHOW_EDIT_AREA_INDICATION" val="1"/>
  <p:tag name="KSO_WM_CHIP_GROUPID" val="5e6b05b36848fb12bee65ad8"/>
  <p:tag name="KSO_WM_CHIP_XID" val="5e6b05b36848fb12bee65ada"/>
  <p:tag name="KSO_WM_UNIT_DEC_AREA_ID" val="746c18f9d5ae4929a0aee5118f00b95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4daa36776f74151b46a9f3bbbd659ae"/>
  <p:tag name="KSO_WM_UNIT_TEXT_FILL_FORE_SCHEMECOLOR_INDEX_BRIGHTNESS" val="0.25"/>
  <p:tag name="KSO_WM_UNIT_TEXT_FILL_FORE_SCHEMECOLOR_INDEX" val="13"/>
  <p:tag name="KSO_WM_UNIT_TEXT_FILL_TYPE" val="1"/>
  <p:tag name="KSO_WM_TEMPLATE_ASSEMBLE_XID" val="5f9fd39458547e52881a9a57"/>
  <p:tag name="KSO_WM_TEMPLATE_ASSEMBLE_GROUPID" val="5f9fd39458547e52881a9a57"/>
</p:tagLst>
</file>

<file path=ppt/tags/tag87.xml><?xml version="1.0" encoding="utf-8"?>
<p:tagLst xmlns:p="http://schemas.openxmlformats.org/presentationml/2006/main">
  <p:tag name="KSO_WM_BEAUTIFY_FLAG" val="#wm#"/>
  <p:tag name="KSO_WM_TEMPLATE_CATEGORY" val="diagram"/>
  <p:tag name="KSO_WM_TEMPLATE_INDEX" val="20212983"/>
  <p:tag name="KSO_WM_SLIDE_BACKGROUND" val="[&quot;general&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ecb281a758c1ec0b708a48"/>
  <p:tag name="KSO_WM_SLIDE_CAN_ADD_NAVIGATION" val="1"/>
  <p:tag name="KSO_WM_SLIDE_ID" val="diagram2021298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467.952*204.702"/>
  <p:tag name="KSO_WM_SLIDE_POSITION" val="48.0004*227.301"/>
  <p:tag name="KSO_WM_TAG_VERSION" val="1.0"/>
  <p:tag name="KSO_WM_SLIDE_LAYOUT" val="a_d_h"/>
  <p:tag name="KSO_WM_SLIDE_LAYOUT_CNT" val="1_1_1"/>
  <p:tag name="KSO_WM_CHIP_FILLPROP" val="[[{&quot;fill_id&quot;:&quot;b897e4f28063439f81c3042abf8efcfa&quot;,&quot;fill_align&quot;:&quot;cm&quot;,&quot;text_align&quot;:&quot;cm&quot;,&quot;text_direction&quot;:&quot;horizontal&quot;,&quot;chip_types&quot;:[&quot;picture&quot;]},{&quot;fill_id&quot;:&quot;91c2d412957a42c7ac4c0af4ec3c1ff2&quot;,&quot;fill_align&quot;:&quot;lb&quot;,&quot;text_align&quot;:&quot;lb&quot;,&quot;text_direction&quot;:&quot;horizontal&quot;,&quot;chip_types&quot;:[&quot;text&quot;,&quot;header&quot;]},{&quot;fill_id&quot;:&quot;0585dfe81ea5446a92fcecaf8b695309&quot;,&quot;fill_align&quot;:&quot;lt&quot;,&quot;text_align&quot;:&quot;lt&quot;,&quot;text_direction&quot;:&quot;horizontal&quot;,&quot;chip_types&quot;:[&quot;pictext&quot;,&quot;text&quot;,&quot;picture&quot;,&quot;chart&quot;,&quot;table&quot;]}]]"/>
  <p:tag name="KSO_WM_CHIP_GROUPID" val="5eecb281a758c1ec0b708a47"/>
  <p:tag name="KSO_WM_SLIDE_BK_DARK_LIGHT" val="2"/>
  <p:tag name="KSO_WM_SLIDE_BACKGROUND_TYPE" val="general"/>
  <p:tag name="KSO_WM_SLIDE_SUPPORT_FEATURE_TYPE" val="0"/>
  <p:tag name="KSO_WM_TEMPLATE_ASSEMBLE_XID" val="5f9fd39458547e52881a9a57"/>
  <p:tag name="KSO_WM_TEMPLATE_ASSEMBLE_GROUPID" val="5f9fd39458547e52881a9a57"/>
  <p:tag name="KSO_WM_FULL_TEXT_BEAUTIFY_COPY_ID" val="150996499"/>
  <p:tag name="KSO_WM_CHIP_DECFILLPROP" val="[]"/>
  <p:tag name="KSO_WM_SLIDE_LAYOUT_INFO" val="{&quot;backgroundInfo&quot;:[{&quot;bottom&quot;:0,&quot;bottomAbs&quot;:false,&quot;left&quot;:0,&quot;leftAbs&quot;:false,&quot;right&quot;:0,&quot;rightAbs&quot;:false,&quot;top&quot;:0,&quot;topAbs&quot;:false,&quot;type&quot;:&quot;general&quot;}],&quot;direction&quot;:1,&quot;id&quot;:&quot;2020-11-02T17:38:34&quot;,&quot;maxSize&quot;:{&quot;size1&quot;:58.799999999999997},&quot;minSize&quot;:{&quot;size1&quot;:40},&quot;normalSize&quot;:{&quot;size1&quot;:55.550104166666671},&quot;subLayout&quot;:[{&quot;id&quot;:&quot;2020-11-02T17:38:34&quot;,&quot;maxSize&quot;:{&quot;size1&quot;:48.900036453787251},&quot;minSize&quot;:{&quot;size1&quot;:20.000036453787256},&quot;normalSize&quot;:{&quot;size1&quot;:29.000036453787256},&quot;subLayout&quot;:[{&quot;id&quot;:&quot;2020-11-02T17:38:34&quot;,&quot;margin&quot;:{&quot;bottom&quot;:0.026000002399086952,&quot;left&quot;:1.2697499990463257,&quot;right&quot;:1.2502501010894775,&quot;top&quot;:1.6929999589920044},&quot;type&quot;:0},{&quot;id&quot;:&quot;2020-11-02T17:38:34&quot;,&quot;margin&quot;:{&quot;bottom&quot;:1.6929999589920044,&quot;left&quot;:1.2697499990463257,&quot;right&quot;:1.2502501010894775,&quot;top&quot;:0.81999999284744263},&quot;maxSize&quot;:{&quot;size1&quot;:33.240090679703158},&quot;minSize&quot;:{&quot;size1&quot;:17.340090679703156},&quot;normalSize&quot;:{&quot;size1&quot;:33.239934185180466},&quot;subLayout&quot;:[{&quot;id&quot;:&quot;2020-11-02T17:38:34&quot;,&quot;margin&quot;:{&quot;bottom&quot;:0.046929735690355301,&quot;left&quot;:1.2697499990463257,&quot;right&quot;:1.2502501010894775,&quot;top&quot;:0.81999999284744263},&quot;type&quot;:0},{&quot;id&quot;:&quot;2020-11-02T17:38:34&quot;,&quot;margin&quot;:{&quot;bottom&quot;:1.6929999589920044,&quot;left&quot;:1.2697499990463257,&quot;right&quot;:1.2502501010894775,&quot;top&quot;:0.14886178076267242},&quot;type&quot;:0}],&quot;type&quot;:0}],&quot;type&quot;:0},{&quot;id&quot;:&quot;2020-11-02T17:38:34&quot;,&quot;type&quot;:0}],&quot;type&quot;:0}"/>
</p:tagLst>
</file>

<file path=ppt/tags/tag88.xml><?xml version="1.0" encoding="utf-8"?>
<p:tagLst xmlns:p="http://schemas.openxmlformats.org/presentationml/2006/main">
  <p:tag name="KSO_WM_FULL_TEXT_BEAUTIFY_COPY_ID" val="2"/>
</p:tagLst>
</file>

<file path=ppt/tags/tag89.xml><?xml version="1.0" encoding="utf-8"?>
<p:tagLst xmlns:p="http://schemas.openxmlformats.org/presentationml/2006/main">
  <p:tag name="KSO_WM_FULL_TEXT_BEAUTIFY_COPY_ID" val="3584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xml><?xml version="1.0" encoding="utf-8"?>
<p:tagLst xmlns:p="http://schemas.openxmlformats.org/presentationml/2006/main">
  <p:tag name="KSO_WM_FULL_TEXT_BEAUTIFY_COPY_ID" val="8"/>
</p:tagLst>
</file>

<file path=ppt/tags/tag91.xml><?xml version="1.0" encoding="utf-8"?>
<p:tagLst xmlns:p="http://schemas.openxmlformats.org/presentationml/2006/main">
  <p:tag name="KSO_WM_FULL_TEXT_BEAUTIFY_COPY_ID" val="9"/>
</p:tagLst>
</file>

<file path=ppt/tags/tag92.xml><?xml version="1.0" encoding="utf-8"?>
<p:tagLst xmlns:p="http://schemas.openxmlformats.org/presentationml/2006/main">
  <p:tag name="KSO_WM_FULL_TEXT_BEAUTIFY_COPY_ID" val="10"/>
</p:tagLst>
</file>

<file path=ppt/tags/tag93.xml><?xml version="1.0" encoding="utf-8"?>
<p:tagLst xmlns:p="http://schemas.openxmlformats.org/presentationml/2006/main">
  <p:tag name="KSO_WM_FULL_TEXT_BEAUTIFY_COPY_ID" val="12"/>
</p:tagLst>
</file>

<file path=ppt/tags/tag94.xml><?xml version="1.0" encoding="utf-8"?>
<p:tagLst xmlns:p="http://schemas.openxmlformats.org/presentationml/2006/main">
  <p:tag name="KSO_WM_FULL_TEXT_BEAUTIFY_COPY_ID" val="4"/>
</p:tagLst>
</file>

<file path=ppt/tags/tag95.xml><?xml version="1.0" encoding="utf-8"?>
<p:tagLst xmlns:p="http://schemas.openxmlformats.org/presentationml/2006/main">
  <p:tag name="KSO_WM_FULL_TEXT_BEAUTIFY_COPY_ID" val="150996041"/>
</p:tagLst>
</file>

<file path=ppt/tags/tag96.xml><?xml version="1.0" encoding="utf-8"?>
<p:tagLst xmlns:p="http://schemas.openxmlformats.org/presentationml/2006/main">
  <p:tag name="KSO_WM_UNIT_VALUE" val="1904*2623"/>
  <p:tag name="KSO_WM_UNIT_HIGHLIGHT" val="0"/>
  <p:tag name="KSO_WM_UNIT_COMPATIBLE" val="1"/>
  <p:tag name="KSO_WM_UNIT_DIAGRAM_ISNUMVISUAL" val="0"/>
  <p:tag name="KSO_WM_UNIT_DIAGRAM_ISREFERUNIT" val="0"/>
  <p:tag name="KSO_WM_UNIT_TYPE" val="d"/>
  <p:tag name="KSO_WM_UNIT_INDEX" val="1"/>
  <p:tag name="KSO_WM_UNIT_ID" val="diagram20210851_1*d*1"/>
  <p:tag name="KSO_WM_TEMPLATE_CATEGORY" val="diagram"/>
  <p:tag name="KSO_WM_TEMPLATE_INDEX" val="20210851"/>
  <p:tag name="KSO_WM_UNIT_LAYERLEVEL" val="1"/>
  <p:tag name="KSO_WM_TAG_VERSION" val="1.0"/>
  <p:tag name="KSO_WM_BEAUTIFY_FLAG" val="#wm#"/>
  <p:tag name="KSO_WM_CHIP_GROUPID" val="5e7310da9a230a26b9e88a19"/>
  <p:tag name="KSO_WM_CHIP_XID" val="5e7310da9a230a26b9e88a1a"/>
  <p:tag name="KSO_WM_UNIT_DEC_AREA_ID" val="5168f771b2fb445bbd32fac006ab72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98b20ca1a1b4a96a08c47f60010ff71"/>
  <p:tag name="KSO_WM_UNIT_PLACING_PICTURE" val="098b20ca1a1b4a96a08c47f60010ff71"/>
  <p:tag name="KSO_WM_TEMPLATE_ASSEMBLE_XID" val="5f9a2227e01a7e847d6fd266"/>
  <p:tag name="KSO_WM_TEMPLATE_ASSEMBLE_GROUPID" val="5f9a2227e01a7e847d6fd266"/>
  <p:tag name="KSO_WM_UNIT_PLACING_PICTURE_INFO" val="{&quot;code&quot;:&quot;&quot;,&quot;full_picture&quot;:false,&quot;scheme&quot;:&quot;&quot;,&quot;spacing&quot;:5}"/>
  <p:tag name="KSO_WM_UNIT_PLACING_PICTURE_COLLAGE_VIEWPORT" val="{&quot;height&quot;:10027.747057247243,&quot;width&quot;:10362.07401574803}"/>
  <p:tag name="KSO_WM_FULL_TEXT_BEAUTIFY_COPY_ID" val="2"/>
</p:tagLst>
</file>

<file path=ppt/tags/tag97.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0851_1*i*1"/>
  <p:tag name="KSO_WM_TEMPLATE_CATEGORY" val="diagram"/>
  <p:tag name="KSO_WM_TEMPLATE_INDEX" val="20210851"/>
  <p:tag name="KSO_WM_UNIT_LAYERLEVEL" val="1"/>
  <p:tag name="KSO_WM_TAG_VERSION" val="1.0"/>
  <p:tag name="KSO_WM_BEAUTIFY_FLAG" val="#wm#"/>
  <p:tag name="KSO_WM_UNIT_BK_DARK_LIGHT" val="2"/>
  <p:tag name="KSO_WM_UNIT_SM_LIMIT_TYPE" val="2"/>
  <p:tag name="KSO_WM_UNIT_DECORATE_INFO" val="{&quot;ReferentInfo&quot;:{&quot;Id&quot;:&quot;slide&quot;,&quot;X&quot;:{&quot;Pos&quot;:2},&quot;Y&quot;:{&quot;Pos&quot;:1}},&quot;DecorateInfoX&quot;:{&quot;Pos&quot;:2,&quot;IsAbs&quot;:false},&quot;DecorateInfoY&quot;:{&quot;Pos&quot;:1,&quot;IsAbs&quot;:false},&quot;DecorateInfoW&quot;:{&quot;IsAbs&quot;:false},&quot;DecorateInfoH&quot;:{&quot;IsAbs&quot;:false},&quot;whChangeMode&quot;:0}"/>
  <p:tag name="KSO_WM_UNIT_DEC_AREA_ID" val="02ca245f4c924f10a94c6b3f9e26eac2"/>
  <p:tag name="KSO_WM_CHIP_GROUPID" val="5ea10da9660c33b3b8e66c6f"/>
  <p:tag name="KSO_WM_CHIP_XID" val="5ea10da9660c33b3b8e66c70"/>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9a2227e01a7e847d6fd266"/>
  <p:tag name="KSO_WM_TEMPLATE_ASSEMBLE_GROUPID" val="5f9a2227e01a7e847d6fd266"/>
  <p:tag name="KSO_WM_FULL_TEXT_BEAUTIFY_COPY_ID" val="3"/>
</p:tagLst>
</file>

<file path=ppt/tags/tag98.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0851_1*a*1"/>
  <p:tag name="KSO_WM_TEMPLATE_CATEGORY" val="diagram"/>
  <p:tag name="KSO_WM_TEMPLATE_INDEX" val="20210851"/>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39ca59fe2a245588e9f78d71620c6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c90161ce209e4b45b9f266bea77f8346"/>
  <p:tag name="KSO_WM_UNIT_SUPPORT_BIG_FONT" val="1"/>
  <p:tag name="KSO_WM_UNIT_TEXT_FILL_FORE_SCHEMECOLOR_INDEX_BRIGHTNESS" val="0"/>
  <p:tag name="KSO_WM_UNIT_TEXT_FILL_FORE_SCHEMECOLOR_INDEX" val="13"/>
  <p:tag name="KSO_WM_UNIT_TEXT_FILL_TYPE" val="1"/>
  <p:tag name="KSO_WM_TEMPLATE_ASSEMBLE_XID" val="5f9a2227e01a7e847d6fd266"/>
  <p:tag name="KSO_WM_TEMPLATE_ASSEMBLE_GROUPID" val="5f9a2227e01a7e847d6fd266"/>
  <p:tag name="KSO_WM_FULL_TEXT_BEAUTIFY_COPY_ID" val="7"/>
</p:tagLst>
</file>

<file path=ppt/tags/tag9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0851_1*f*1"/>
  <p:tag name="KSO_WM_TEMPLATE_CATEGORY" val="diagram"/>
  <p:tag name="KSO_WM_TEMPLATE_INDEX" val="20210851"/>
  <p:tag name="KSO_WM_UNIT_LAYERLEVEL" val="1"/>
  <p:tag name="KSO_WM_TAG_VERSION" val="1.0"/>
  <p:tag name="KSO_WM_BEAUTIFY_FLAG" val="#wm#"/>
  <p:tag name="KSO_WM_UNIT_DEFAULT_FONT" val="14;20;2"/>
  <p:tag name="KSO_WM_UNIT_BLOCK" val="0"/>
  <p:tag name="KSO_WM_UNIT_VALUE" val="52"/>
  <p:tag name="KSO_WM_UNIT_SHOW_EDIT_AREA_INDICATION" val="1"/>
  <p:tag name="KSO_WM_CHIP_GROUPID" val="5e6b05596848fb12bee65ac8"/>
  <p:tag name="KSO_WM_CHIP_XID" val="5e6b05596848fb12bee65aca"/>
  <p:tag name="KSO_WM_UNIT_DEC_AREA_ID" val="eb66d9b47d724524b1c80564e2907a5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6d0837fd33543b69ed04adf5b2f3089"/>
  <p:tag name="KSO_WM_UNIT_SUPPORT_BIG_FONT" val="1"/>
  <p:tag name="KSO_WM_UNIT_TEXT_FILL_FORE_SCHEMECOLOR_INDEX_BRIGHTNESS" val="0.25"/>
  <p:tag name="KSO_WM_UNIT_TEXT_FILL_FORE_SCHEMECOLOR_INDEX" val="13"/>
  <p:tag name="KSO_WM_UNIT_TEXT_FILL_TYPE" val="1"/>
  <p:tag name="KSO_WM_TEMPLATE_ASSEMBLE_XID" val="5f9a2227e01a7e847d6fd266"/>
  <p:tag name="KSO_WM_TEMPLATE_ASSEMBLE_GROUPID" val="5f9a2227e01a7e847d6fd266"/>
  <p:tag name="KSO_WM_FULL_TEXT_BEAUTIFY_COPY_ID" val="11"/>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nchor="t">
        <a:spAutoFit/>
      </a:bodyPr>
      <a:lstStyle>
        <a:defPPr>
          <a:defRPr lang="zh-CN" altLang="en-US"/>
        </a:defPPr>
      </a:lstStyle>
    </a:tx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0</TotalTime>
  <Words>2675</Words>
  <Application>WPS 演示</Application>
  <PresentationFormat>全屏显示(4:3)</PresentationFormat>
  <Paragraphs>203</Paragraphs>
  <Slides>26</Slides>
  <Notes>1</Notes>
  <HiddenSlides>0</HiddenSlides>
  <MMClips>0</MMClips>
  <ScaleCrop>false</ScaleCrop>
  <HeadingPairs>
    <vt:vector size="6" baseType="variant">
      <vt:variant>
        <vt:lpstr>已用的字体</vt:lpstr>
      </vt:variant>
      <vt:variant>
        <vt:i4>14</vt:i4>
      </vt:variant>
      <vt:variant>
        <vt:lpstr>主题</vt:lpstr>
      </vt:variant>
      <vt:variant>
        <vt:i4>16</vt:i4>
      </vt:variant>
      <vt:variant>
        <vt:lpstr>幻灯片标题</vt:lpstr>
      </vt:variant>
      <vt:variant>
        <vt:i4>26</vt:i4>
      </vt:variant>
    </vt:vector>
  </HeadingPairs>
  <TitlesOfParts>
    <vt:vector size="56" baseType="lpstr">
      <vt:lpstr>Arial</vt:lpstr>
      <vt:lpstr>宋体</vt:lpstr>
      <vt:lpstr>Wingdings</vt:lpstr>
      <vt:lpstr>Calibri</vt:lpstr>
      <vt:lpstr>微软雅黑</vt:lpstr>
      <vt:lpstr>Futura Medium</vt:lpstr>
      <vt:lpstr>Segoe Print</vt:lpstr>
      <vt:lpstr>Times New Roman</vt:lpstr>
      <vt:lpstr>楷体</vt:lpstr>
      <vt:lpstr>Segoe UI</vt:lpstr>
      <vt:lpstr>Wingdings</vt:lpstr>
      <vt:lpstr>Arial Unicode MS</vt:lpstr>
      <vt:lpstr>微软雅黑 Light</vt:lpstr>
      <vt:lpstr>WPS-Bullets</vt:lpstr>
      <vt:lpstr>2_Office 主题​​</vt:lpstr>
      <vt:lpstr>1_Office 主题​​</vt:lpstr>
      <vt:lpstr>3_Office 主题​​</vt:lpstr>
      <vt:lpstr>5_Office 主题​​</vt:lpstr>
      <vt:lpstr>6_Office 主题​​</vt:lpstr>
      <vt:lpstr>9_Office 主题​​</vt:lpstr>
      <vt:lpstr>10_Office 主题​​</vt:lpstr>
      <vt:lpstr>8_Office 主题​​</vt:lpstr>
      <vt:lpstr>12_Office 主题​​</vt:lpstr>
      <vt:lpstr>13_Office 主题​​</vt:lpstr>
      <vt:lpstr>11_Office 主题​​</vt:lpstr>
      <vt:lpstr>7_Office 主题​​</vt:lpstr>
      <vt:lpstr>14_Office 主题​​</vt:lpstr>
      <vt:lpstr>16_Office 主题​​</vt:lpstr>
      <vt:lpstr>17_Office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安厦系统科技成都有限责任公司</dc:title>
  <dc:creator>汪中</dc:creator>
  <cp:lastModifiedBy>河边的小鱼</cp:lastModifiedBy>
  <cp:revision>822</cp:revision>
  <cp:lastPrinted>2015-11-14T12:40:00Z</cp:lastPrinted>
  <dcterms:created xsi:type="dcterms:W3CDTF">2013-04-10T12:40:00Z</dcterms:created>
  <dcterms:modified xsi:type="dcterms:W3CDTF">2020-12-02T03:22:47Z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